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2" r:id="rId5"/>
    <p:sldMasterId id="2147483675" r:id="rId6"/>
    <p:sldMasterId id="2147483650" r:id="rId7"/>
    <p:sldMasterId id="2147483654" r:id="rId8"/>
    <p:sldMasterId id="2147483664" r:id="rId9"/>
    <p:sldMasterId id="2147483685" r:id="rId10"/>
    <p:sldMasterId id="2147483678" r:id="rId11"/>
    <p:sldMasterId id="2147483692" r:id="rId12"/>
    <p:sldMasterId id="2147483700" r:id="rId13"/>
  </p:sldMasterIdLst>
  <p:notesMasterIdLst>
    <p:notesMasterId r:id="rId71"/>
  </p:notesMasterIdLst>
  <p:handoutMasterIdLst>
    <p:handoutMasterId r:id="rId72"/>
  </p:handoutMasterIdLst>
  <p:sldIdLst>
    <p:sldId id="256" r:id="rId14"/>
    <p:sldId id="698" r:id="rId15"/>
    <p:sldId id="267" r:id="rId16"/>
    <p:sldId id="268" r:id="rId17"/>
    <p:sldId id="271" r:id="rId18"/>
    <p:sldId id="272" r:id="rId19"/>
    <p:sldId id="273"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705" r:id="rId35"/>
    <p:sldId id="706" r:id="rId36"/>
    <p:sldId id="707" r:id="rId37"/>
    <p:sldId id="708" r:id="rId38"/>
    <p:sldId id="710" r:id="rId39"/>
    <p:sldId id="712" r:id="rId40"/>
    <p:sldId id="291" r:id="rId41"/>
    <p:sldId id="686" r:id="rId42"/>
    <p:sldId id="685" r:id="rId43"/>
    <p:sldId id="688" r:id="rId44"/>
    <p:sldId id="689" r:id="rId45"/>
    <p:sldId id="690" r:id="rId46"/>
    <p:sldId id="691" r:id="rId47"/>
    <p:sldId id="692" r:id="rId48"/>
    <p:sldId id="693" r:id="rId49"/>
    <p:sldId id="694" r:id="rId50"/>
    <p:sldId id="695" r:id="rId51"/>
    <p:sldId id="696" r:id="rId52"/>
    <p:sldId id="697" r:id="rId53"/>
    <p:sldId id="699" r:id="rId54"/>
    <p:sldId id="702" r:id="rId55"/>
    <p:sldId id="703" r:id="rId56"/>
    <p:sldId id="704" r:id="rId57"/>
    <p:sldId id="302" r:id="rId58"/>
    <p:sldId id="684" r:id="rId59"/>
    <p:sldId id="334" r:id="rId60"/>
    <p:sldId id="674" r:id="rId61"/>
    <p:sldId id="303" r:id="rId62"/>
    <p:sldId id="293" r:id="rId63"/>
    <p:sldId id="294" r:id="rId64"/>
    <p:sldId id="295" r:id="rId65"/>
    <p:sldId id="296" r:id="rId66"/>
    <p:sldId id="297" r:id="rId67"/>
    <p:sldId id="300" r:id="rId68"/>
    <p:sldId id="299" r:id="rId69"/>
    <p:sldId id="30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E1FFABF-05ED-4DB4-9720-36109372C7BE}">
          <p14:sldIdLst>
            <p14:sldId id="256"/>
            <p14:sldId id="698"/>
          </p14:sldIdLst>
        </p14:section>
        <p14:section name="Battery Transportation Incidents" id="{7DB3C314-DA2B-4BE0-83D6-4290D5AA0CC1}">
          <p14:sldIdLst>
            <p14:sldId id="267"/>
            <p14:sldId id="268"/>
            <p14:sldId id="271"/>
            <p14:sldId id="272"/>
            <p14:sldId id="273"/>
            <p14:sldId id="275"/>
            <p14:sldId id="276"/>
            <p14:sldId id="277"/>
            <p14:sldId id="278"/>
            <p14:sldId id="279"/>
            <p14:sldId id="280"/>
            <p14:sldId id="281"/>
            <p14:sldId id="282"/>
            <p14:sldId id="283"/>
            <p14:sldId id="284"/>
            <p14:sldId id="285"/>
            <p14:sldId id="286"/>
            <p14:sldId id="287"/>
            <p14:sldId id="288"/>
            <p14:sldId id="705"/>
            <p14:sldId id="706"/>
            <p14:sldId id="707"/>
            <p14:sldId id="708"/>
            <p14:sldId id="710"/>
            <p14:sldId id="712"/>
            <p14:sldId id="291"/>
          </p14:sldIdLst>
        </p14:section>
        <p14:section name="Emegency Waivers" id="{C2B8DD18-EF06-477A-8D66-DB5FBA8371C4}">
          <p14:sldIdLst>
            <p14:sldId id="686"/>
            <p14:sldId id="685"/>
            <p14:sldId id="688"/>
            <p14:sldId id="689"/>
            <p14:sldId id="690"/>
            <p14:sldId id="691"/>
            <p14:sldId id="692"/>
            <p14:sldId id="693"/>
            <p14:sldId id="694"/>
          </p14:sldIdLst>
        </p14:section>
        <p14:section name="Emergency Special Permits" id="{8FD052E7-8ECB-407E-A2BF-389755C03A93}">
          <p14:sldIdLst>
            <p14:sldId id="695"/>
            <p14:sldId id="696"/>
            <p14:sldId id="697"/>
            <p14:sldId id="699"/>
            <p14:sldId id="702"/>
            <p14:sldId id="703"/>
            <p14:sldId id="704"/>
          </p14:sldIdLst>
        </p14:section>
        <p14:section name="Class 9 Subdivisions" id="{5417919D-BFFE-4956-A7EF-5F1EA47521DE}">
          <p14:sldIdLst>
            <p14:sldId id="302"/>
            <p14:sldId id="684"/>
            <p14:sldId id="334"/>
            <p14:sldId id="674"/>
          </p14:sldIdLst>
        </p14:section>
        <p14:section name="PHMSA Resources" id="{9C5C1663-7AC6-4889-A131-23E12ACC0DC9}">
          <p14:sldIdLst>
            <p14:sldId id="303"/>
            <p14:sldId id="293"/>
            <p14:sldId id="294"/>
            <p14:sldId id="295"/>
            <p14:sldId id="296"/>
            <p14:sldId id="297"/>
          </p14:sldIdLst>
        </p14:section>
        <p14:section name="End of Presentation, Presenter Contact Info" id="{AE8B99BD-4A23-4C1B-9704-444F33B62FCC}">
          <p14:sldIdLst>
            <p14:sldId id="300"/>
            <p14:sldId id="299"/>
            <p14:sldId id="3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5F7F9"/>
    <a:srgbClr val="F2F3F8"/>
    <a:srgbClr val="EFFBF9"/>
    <a:srgbClr val="FCF2F3"/>
    <a:srgbClr val="D2515E"/>
    <a:srgbClr val="BAECE2"/>
    <a:srgbClr val="D8F4EF"/>
    <a:srgbClr val="247E6F"/>
    <a:srgbClr val="E4E5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67" autoAdjust="0"/>
  </p:normalViewPr>
  <p:slideViewPr>
    <p:cSldViewPr snapToGrid="0">
      <p:cViewPr varScale="1">
        <p:scale>
          <a:sx n="106" d="100"/>
          <a:sy n="106" d="100"/>
        </p:scale>
        <p:origin x="756"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399988-AA7F-C7E4-953E-533EB4678A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8C04FC-5DF0-D9E9-9AE4-9FE7F181F0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F7B4A9-E1BA-4E4E-9DC4-8DFB91C4EFB7}" type="datetimeFigureOut">
              <a:rPr lang="en-US" smtClean="0"/>
              <a:t>6/29/2026</a:t>
            </a:fld>
            <a:endParaRPr lang="en-US"/>
          </a:p>
        </p:txBody>
      </p:sp>
      <p:sp>
        <p:nvSpPr>
          <p:cNvPr id="4" name="Footer Placeholder 3">
            <a:extLst>
              <a:ext uri="{FF2B5EF4-FFF2-40B4-BE49-F238E27FC236}">
                <a16:creationId xmlns:a16="http://schemas.microsoft.com/office/drawing/2014/main" id="{3B89C66B-4B2D-44EF-F754-239C868888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1F2052-F20B-A1ED-E825-DEC5895002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BEBA44-407F-4E57-B99F-F2CFDF100BA0}" type="slidenum">
              <a:rPr lang="en-US" smtClean="0"/>
              <a:t>‹#›</a:t>
            </a:fld>
            <a:endParaRPr lang="en-US"/>
          </a:p>
        </p:txBody>
      </p:sp>
    </p:spTree>
    <p:extLst>
      <p:ext uri="{BB962C8B-B14F-4D97-AF65-F5344CB8AC3E}">
        <p14:creationId xmlns:p14="http://schemas.microsoft.com/office/powerpoint/2010/main" val="868651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514DD-DAF2-4B8B-9299-5BD898463419}" type="datetimeFigureOut">
              <a:rPr lang="en-US" smtClean="0"/>
              <a:t>6/29/2026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E6A5B3-68A9-4D0B-B26E-9A6AE0764422}" type="slidenum">
              <a:rPr lang="en-US" smtClean="0"/>
              <a:t>‹#›</a:t>
            </a:fld>
            <a:endParaRPr lang="en-US"/>
          </a:p>
        </p:txBody>
      </p:sp>
    </p:spTree>
    <p:extLst>
      <p:ext uri="{BB962C8B-B14F-4D97-AF65-F5344CB8AC3E}">
        <p14:creationId xmlns:p14="http://schemas.microsoft.com/office/powerpoint/2010/main" val="2355198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6A5B3-68A9-4D0B-B26E-9A6AE0764422}" type="slidenum">
              <a:rPr lang="en-US" smtClean="0"/>
              <a:t>32</a:t>
            </a:fld>
            <a:endParaRPr lang="en-US"/>
          </a:p>
        </p:txBody>
      </p:sp>
    </p:spTree>
    <p:extLst>
      <p:ext uri="{BB962C8B-B14F-4D97-AF65-F5344CB8AC3E}">
        <p14:creationId xmlns:p14="http://schemas.microsoft.com/office/powerpoint/2010/main" val="138748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AA68A-05AB-E52F-AB6E-E1C1E107F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9F97E-7B29-1A41-F1B4-3226656B5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386B7A-B34B-EE1D-CA20-8438895740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740015-F430-52BB-ECCE-F0596F5301A8}"/>
              </a:ext>
            </a:extLst>
          </p:cNvPr>
          <p:cNvSpPr>
            <a:spLocks noGrp="1"/>
          </p:cNvSpPr>
          <p:nvPr>
            <p:ph type="sldNum" sz="quarter" idx="5"/>
          </p:nvPr>
        </p:nvSpPr>
        <p:spPr/>
        <p:txBody>
          <a:bodyPr/>
          <a:lstStyle/>
          <a:p>
            <a:fld id="{F5E6A5B3-68A9-4D0B-B26E-9A6AE0764422}" type="slidenum">
              <a:rPr lang="en-US" smtClean="0"/>
              <a:t>46</a:t>
            </a:fld>
            <a:endParaRPr lang="en-US"/>
          </a:p>
        </p:txBody>
      </p:sp>
    </p:spTree>
    <p:extLst>
      <p:ext uri="{BB962C8B-B14F-4D97-AF65-F5344CB8AC3E}">
        <p14:creationId xmlns:p14="http://schemas.microsoft.com/office/powerpoint/2010/main" val="1369011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E6A5B3-68A9-4D0B-B26E-9A6AE0764422}" type="slidenum">
              <a:rPr lang="en-US" smtClean="0"/>
              <a:t>47</a:t>
            </a:fld>
            <a:endParaRPr lang="en-US"/>
          </a:p>
        </p:txBody>
      </p:sp>
    </p:spTree>
    <p:extLst>
      <p:ext uri="{BB962C8B-B14F-4D97-AF65-F5344CB8AC3E}">
        <p14:creationId xmlns:p14="http://schemas.microsoft.com/office/powerpoint/2010/main" val="205473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E6A5B3-68A9-4D0B-B26E-9A6AE0764422}" type="slidenum">
              <a:rPr lang="en-US" smtClean="0"/>
              <a:t>48</a:t>
            </a:fld>
            <a:endParaRPr lang="en-US"/>
          </a:p>
        </p:txBody>
      </p:sp>
    </p:spTree>
    <p:extLst>
      <p:ext uri="{BB962C8B-B14F-4D97-AF65-F5344CB8AC3E}">
        <p14:creationId xmlns:p14="http://schemas.microsoft.com/office/powerpoint/2010/main" val="2722913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195D-9BFD-9F13-96C3-5DC7DD1CC297}"/>
              </a:ext>
            </a:extLst>
          </p:cNvPr>
          <p:cNvSpPr>
            <a:spLocks noGrp="1"/>
          </p:cNvSpPr>
          <p:nvPr>
            <p:ph type="ctrTitle" hasCustomPrompt="1"/>
          </p:nvPr>
        </p:nvSpPr>
        <p:spPr>
          <a:xfrm>
            <a:off x="838200" y="2386265"/>
            <a:ext cx="10515600" cy="1558397"/>
          </a:xfrm>
          <a:prstGeom prst="rect">
            <a:avLst/>
          </a:prstGeom>
        </p:spPr>
        <p:txBody>
          <a:bodyPr anchor="b"/>
          <a:lstStyle>
            <a:lvl1pPr algn="ctr">
              <a:defRPr sz="5000" b="1">
                <a:latin typeface="Times New Roman" panose="02020603050405020304" pitchFamily="18" charset="0"/>
                <a:cs typeface="Times New Roman" panose="02020603050405020304" pitchFamily="18" charset="0"/>
              </a:defRPr>
            </a:lvl1pPr>
          </a:lstStyle>
          <a:p>
            <a:r>
              <a:rPr lang="en-US"/>
              <a:t>Presentation Title (Times New Roman, Bold, 50)</a:t>
            </a:r>
          </a:p>
        </p:txBody>
      </p:sp>
      <p:sp>
        <p:nvSpPr>
          <p:cNvPr id="3" name="Subtitle 2">
            <a:extLst>
              <a:ext uri="{FF2B5EF4-FFF2-40B4-BE49-F238E27FC236}">
                <a16:creationId xmlns:a16="http://schemas.microsoft.com/office/drawing/2014/main" id="{328B12AA-665C-8243-05A1-17793F590435}"/>
              </a:ext>
            </a:extLst>
          </p:cNvPr>
          <p:cNvSpPr>
            <a:spLocks noGrp="1"/>
          </p:cNvSpPr>
          <p:nvPr>
            <p:ph type="subTitle" idx="1" hasCustomPrompt="1"/>
          </p:nvPr>
        </p:nvSpPr>
        <p:spPr>
          <a:xfrm>
            <a:off x="838199" y="4087874"/>
            <a:ext cx="10515599" cy="596423"/>
          </a:xfrm>
          <a:prstGeom prst="rect">
            <a:avLst/>
          </a:prstGeom>
        </p:spPr>
        <p:txBody>
          <a:bodyPr/>
          <a:lstStyle>
            <a:lvl1pPr marL="0" indent="0" algn="ctr">
              <a:buNone/>
              <a:defRPr sz="3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(Times New Roman, 38)</a:t>
            </a:r>
          </a:p>
        </p:txBody>
      </p:sp>
      <p:sp>
        <p:nvSpPr>
          <p:cNvPr id="5" name="Slide Number Placeholder 1">
            <a:extLst>
              <a:ext uri="{FF2B5EF4-FFF2-40B4-BE49-F238E27FC236}">
                <a16:creationId xmlns:a16="http://schemas.microsoft.com/office/drawing/2014/main" id="{F6A7706A-D4B1-BC1A-3394-BE8316F3CD80}"/>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10" name="Footer Placeholder 3">
            <a:extLst>
              <a:ext uri="{FF2B5EF4-FFF2-40B4-BE49-F238E27FC236}">
                <a16:creationId xmlns:a16="http://schemas.microsoft.com/office/drawing/2014/main" id="{54E18C5C-CDAB-0A7B-58BB-FE04039C03B2}"/>
              </a:ext>
            </a:extLst>
          </p:cNvPr>
          <p:cNvSpPr>
            <a:spLocks noGrp="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a:t>Times New Roman, Bold, 16. First and Last Name - Email</a:t>
            </a:r>
          </a:p>
        </p:txBody>
      </p:sp>
    </p:spTree>
    <p:extLst>
      <p:ext uri="{BB962C8B-B14F-4D97-AF65-F5344CB8AC3E}">
        <p14:creationId xmlns:p14="http://schemas.microsoft.com/office/powerpoint/2010/main" val="93449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31">
            <a:extLst>
              <a:ext uri="{FF2B5EF4-FFF2-40B4-BE49-F238E27FC236}">
                <a16:creationId xmlns:a16="http://schemas.microsoft.com/office/drawing/2014/main" id="{5668EF19-B35E-1333-A553-5EA6B7116A8E}"/>
              </a:ext>
            </a:extLst>
          </p:cNvPr>
          <p:cNvSpPr/>
          <p:nvPr userDrawn="1"/>
        </p:nvSpPr>
        <p:spPr>
          <a:xfrm>
            <a:off x="6172200" y="1296149"/>
            <a:ext cx="5777131" cy="569782"/>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a:p>
        </p:txBody>
      </p:sp>
      <p:sp>
        <p:nvSpPr>
          <p:cNvPr id="8" name="Freeform 31">
            <a:extLst>
              <a:ext uri="{FF2B5EF4-FFF2-40B4-BE49-F238E27FC236}">
                <a16:creationId xmlns:a16="http://schemas.microsoft.com/office/drawing/2014/main" id="{E957B10E-8929-451B-A6F0-E6F09184AF3E}"/>
              </a:ext>
            </a:extLst>
          </p:cNvPr>
          <p:cNvSpPr/>
          <p:nvPr userDrawn="1"/>
        </p:nvSpPr>
        <p:spPr>
          <a:xfrm>
            <a:off x="251694" y="1303163"/>
            <a:ext cx="5777131" cy="569782"/>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a:p>
        </p:txBody>
      </p:sp>
      <p:sp>
        <p:nvSpPr>
          <p:cNvPr id="5" name="Text Placeholder 4">
            <a:extLst>
              <a:ext uri="{FF2B5EF4-FFF2-40B4-BE49-F238E27FC236}">
                <a16:creationId xmlns:a16="http://schemas.microsoft.com/office/drawing/2014/main" id="{07160E19-1D31-BAA1-100F-E39D9C12E838}"/>
              </a:ext>
            </a:extLst>
          </p:cNvPr>
          <p:cNvSpPr>
            <a:spLocks noGrp="1"/>
          </p:cNvSpPr>
          <p:nvPr>
            <p:ph type="body" sz="quarter" idx="3" hasCustomPrompt="1"/>
          </p:nvPr>
        </p:nvSpPr>
        <p:spPr>
          <a:xfrm>
            <a:off x="6172200" y="1296151"/>
            <a:ext cx="5763126"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 pt)</a:t>
            </a:r>
          </a:p>
        </p:txBody>
      </p:sp>
      <p:sp>
        <p:nvSpPr>
          <p:cNvPr id="18" name="Text Placeholder 4">
            <a:extLst>
              <a:ext uri="{FF2B5EF4-FFF2-40B4-BE49-F238E27FC236}">
                <a16:creationId xmlns:a16="http://schemas.microsoft.com/office/drawing/2014/main" id="{AB1B2911-201D-0334-6CE9-19F92BEB913A}"/>
              </a:ext>
            </a:extLst>
          </p:cNvPr>
          <p:cNvSpPr>
            <a:spLocks noGrp="1"/>
          </p:cNvSpPr>
          <p:nvPr>
            <p:ph type="body" sz="quarter" idx="13" hasCustomPrompt="1"/>
          </p:nvPr>
        </p:nvSpPr>
        <p:spPr>
          <a:xfrm>
            <a:off x="251694" y="1296149"/>
            <a:ext cx="5770128"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 pt)</a:t>
            </a:r>
          </a:p>
        </p:txBody>
      </p:sp>
      <p:sp>
        <p:nvSpPr>
          <p:cNvPr id="2" name="Title Placeholder 1">
            <a:extLst>
              <a:ext uri="{FF2B5EF4-FFF2-40B4-BE49-F238E27FC236}">
                <a16:creationId xmlns:a16="http://schemas.microsoft.com/office/drawing/2014/main" id="{3AFA39D9-525E-A198-C786-0860C745526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4" name="Text Placeholder 6">
            <a:extLst>
              <a:ext uri="{FF2B5EF4-FFF2-40B4-BE49-F238E27FC236}">
                <a16:creationId xmlns:a16="http://schemas.microsoft.com/office/drawing/2014/main" id="{D793A18B-02F9-6EF7-0327-A28A52300666}"/>
              </a:ext>
            </a:extLst>
          </p:cNvPr>
          <p:cNvSpPr>
            <a:spLocks noGrp="1"/>
          </p:cNvSpPr>
          <p:nvPr>
            <p:ph idx="1" hasCustomPrompt="1"/>
          </p:nvPr>
        </p:nvSpPr>
        <p:spPr>
          <a:xfrm>
            <a:off x="251694" y="1971766"/>
            <a:ext cx="5797660" cy="3720007"/>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6" name="Text Placeholder 6">
            <a:extLst>
              <a:ext uri="{FF2B5EF4-FFF2-40B4-BE49-F238E27FC236}">
                <a16:creationId xmlns:a16="http://schemas.microsoft.com/office/drawing/2014/main" id="{79DE6DAE-5802-B48A-820C-A2DD2C74548B}"/>
              </a:ext>
            </a:extLst>
          </p:cNvPr>
          <p:cNvSpPr>
            <a:spLocks noGrp="1"/>
          </p:cNvSpPr>
          <p:nvPr>
            <p:ph idx="15" hasCustomPrompt="1"/>
          </p:nvPr>
        </p:nvSpPr>
        <p:spPr>
          <a:xfrm>
            <a:off x="6172200" y="1962946"/>
            <a:ext cx="5806684" cy="3720007"/>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headings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7" name="Slide Number Placeholder 1">
            <a:extLst>
              <a:ext uri="{FF2B5EF4-FFF2-40B4-BE49-F238E27FC236}">
                <a16:creationId xmlns:a16="http://schemas.microsoft.com/office/drawing/2014/main" id="{13C584DE-E943-7742-D09D-5F72FBC37370}"/>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Tree>
    <p:extLst>
      <p:ext uri="{BB962C8B-B14F-4D97-AF65-F5344CB8AC3E}">
        <p14:creationId xmlns:p14="http://schemas.microsoft.com/office/powerpoint/2010/main" val="146500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99800-C596-5598-DF42-A276D7E2B816}"/>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3" name="Slide Number Placeholder 1">
            <a:extLst>
              <a:ext uri="{FF2B5EF4-FFF2-40B4-BE49-F238E27FC236}">
                <a16:creationId xmlns:a16="http://schemas.microsoft.com/office/drawing/2014/main" id="{5B5F23E6-FD5B-35C7-79D5-D6952226A74C}"/>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Tree>
    <p:extLst>
      <p:ext uri="{BB962C8B-B14F-4D97-AF65-F5344CB8AC3E}">
        <p14:creationId xmlns:p14="http://schemas.microsoft.com/office/powerpoint/2010/main" val="429370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Freeform 31">
            <a:extLst>
              <a:ext uri="{FF2B5EF4-FFF2-40B4-BE49-F238E27FC236}">
                <a16:creationId xmlns:a16="http://schemas.microsoft.com/office/drawing/2014/main" id="{CC0395F5-A433-AA14-4937-2CF2657BDEEB}"/>
              </a:ext>
            </a:extLst>
          </p:cNvPr>
          <p:cNvSpPr/>
          <p:nvPr userDrawn="1"/>
        </p:nvSpPr>
        <p:spPr>
          <a:xfrm>
            <a:off x="176463" y="1363577"/>
            <a:ext cx="5630779" cy="725905"/>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a:p>
        </p:txBody>
      </p:sp>
      <p:sp>
        <p:nvSpPr>
          <p:cNvPr id="2" name="Title 1">
            <a:extLst>
              <a:ext uri="{FF2B5EF4-FFF2-40B4-BE49-F238E27FC236}">
                <a16:creationId xmlns:a16="http://schemas.microsoft.com/office/drawing/2014/main" id="{D694F8F7-5845-F244-BB55-E33796D63395}"/>
              </a:ext>
            </a:extLst>
          </p:cNvPr>
          <p:cNvSpPr>
            <a:spLocks noGrp="1"/>
          </p:cNvSpPr>
          <p:nvPr>
            <p:ph type="title" hasCustomPrompt="1"/>
          </p:nvPr>
        </p:nvSpPr>
        <p:spPr>
          <a:xfrm>
            <a:off x="176463" y="1363578"/>
            <a:ext cx="5630779" cy="725905"/>
          </a:xfrm>
          <a:prstGeom prst="rect">
            <a:avLst/>
          </a:prstGeom>
        </p:spPr>
        <p:txBody>
          <a:bodyPr anchor="b"/>
          <a:lstStyle>
            <a:lvl1pPr algn="ctr">
              <a:defRPr sz="2800">
                <a:solidFill>
                  <a:schemeClr val="bg1"/>
                </a:solidFill>
              </a:defRPr>
            </a:lvl1pPr>
          </a:lstStyle>
          <a:p>
            <a:r>
              <a:rPr lang="en-US"/>
              <a:t>Section (TNR, Bold, 28 pt)</a:t>
            </a:r>
          </a:p>
        </p:txBody>
      </p:sp>
      <p:sp>
        <p:nvSpPr>
          <p:cNvPr id="3" name="Text Placeholder 6">
            <a:extLst>
              <a:ext uri="{FF2B5EF4-FFF2-40B4-BE49-F238E27FC236}">
                <a16:creationId xmlns:a16="http://schemas.microsoft.com/office/drawing/2014/main" id="{27F31F50-908E-1717-5A00-9B110380EE02}"/>
              </a:ext>
            </a:extLst>
          </p:cNvPr>
          <p:cNvSpPr>
            <a:spLocks noGrp="1"/>
          </p:cNvSpPr>
          <p:nvPr>
            <p:ph idx="10" hasCustomPrompt="1"/>
          </p:nvPr>
        </p:nvSpPr>
        <p:spPr>
          <a:xfrm>
            <a:off x="176463" y="2178617"/>
            <a:ext cx="5630779" cy="381076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4" name="Text Placeholder 6">
            <a:extLst>
              <a:ext uri="{FF2B5EF4-FFF2-40B4-BE49-F238E27FC236}">
                <a16:creationId xmlns:a16="http://schemas.microsoft.com/office/drawing/2014/main" id="{123254B7-5761-938D-9D79-592FF519C185}"/>
              </a:ext>
            </a:extLst>
          </p:cNvPr>
          <p:cNvSpPr>
            <a:spLocks noGrp="1"/>
          </p:cNvSpPr>
          <p:nvPr>
            <p:ph idx="1" hasCustomPrompt="1"/>
          </p:nvPr>
        </p:nvSpPr>
        <p:spPr>
          <a:xfrm>
            <a:off x="5892624" y="1363578"/>
            <a:ext cx="6037531" cy="4276646"/>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8" name="Slide Number Placeholder 1">
            <a:extLst>
              <a:ext uri="{FF2B5EF4-FFF2-40B4-BE49-F238E27FC236}">
                <a16:creationId xmlns:a16="http://schemas.microsoft.com/office/drawing/2014/main" id="{7A8B3406-CDAD-9AB6-13A5-B66905F0F723}"/>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6" name="Text Placeholder 11">
            <a:extLst>
              <a:ext uri="{FF2B5EF4-FFF2-40B4-BE49-F238E27FC236}">
                <a16:creationId xmlns:a16="http://schemas.microsoft.com/office/drawing/2014/main" id="{CA83F497-56CB-1651-D96D-A73FE157F4ED}"/>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1281705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800C-D8CA-0C88-8034-C6CC9D88E9A6}"/>
              </a:ext>
            </a:extLst>
          </p:cNvPr>
          <p:cNvSpPr>
            <a:spLocks noGrp="1"/>
          </p:cNvSpPr>
          <p:nvPr>
            <p:ph type="title" hasCustomPrompt="1"/>
          </p:nvPr>
        </p:nvSpPr>
        <p:spPr>
          <a:xfrm>
            <a:off x="144380" y="1305426"/>
            <a:ext cx="5678904" cy="802251"/>
          </a:xfrm>
          <a:prstGeom prst="rect">
            <a:avLst/>
          </a:prstGeom>
        </p:spPr>
        <p:txBody>
          <a:bodyPr anchor="b"/>
          <a:lstStyle>
            <a:lvl1pPr algn="ctr">
              <a:defRPr sz="2800"/>
            </a:lvl1pPr>
          </a:lstStyle>
          <a:p>
            <a:r>
              <a:rPr lang="en-US"/>
              <a:t>Section (TNR, Bold, 28 pt)</a:t>
            </a:r>
          </a:p>
        </p:txBody>
      </p:sp>
      <p:sp>
        <p:nvSpPr>
          <p:cNvPr id="13" name="Picture Placeholder 2">
            <a:extLst>
              <a:ext uri="{FF2B5EF4-FFF2-40B4-BE49-F238E27FC236}">
                <a16:creationId xmlns:a16="http://schemas.microsoft.com/office/drawing/2014/main" id="{93838D8D-EB7F-48F5-2BF0-34189FD0A41A}"/>
              </a:ext>
            </a:extLst>
          </p:cNvPr>
          <p:cNvSpPr>
            <a:spLocks noGrp="1"/>
          </p:cNvSpPr>
          <p:nvPr>
            <p:ph type="pic" idx="1"/>
          </p:nvPr>
        </p:nvSpPr>
        <p:spPr>
          <a:xfrm>
            <a:off x="5909590" y="1359745"/>
            <a:ext cx="6172200" cy="422920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6">
            <a:extLst>
              <a:ext uri="{FF2B5EF4-FFF2-40B4-BE49-F238E27FC236}">
                <a16:creationId xmlns:a16="http://schemas.microsoft.com/office/drawing/2014/main" id="{E234B53D-B0FA-3F52-B4C3-E07D69750AE9}"/>
              </a:ext>
            </a:extLst>
          </p:cNvPr>
          <p:cNvSpPr>
            <a:spLocks noGrp="1"/>
          </p:cNvSpPr>
          <p:nvPr>
            <p:ph idx="10" hasCustomPrompt="1"/>
          </p:nvPr>
        </p:nvSpPr>
        <p:spPr>
          <a:xfrm>
            <a:off x="144380" y="2213895"/>
            <a:ext cx="5678904" cy="377549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7" name="Freeform 31">
            <a:extLst>
              <a:ext uri="{FF2B5EF4-FFF2-40B4-BE49-F238E27FC236}">
                <a16:creationId xmlns:a16="http://schemas.microsoft.com/office/drawing/2014/main" id="{2A51BAD3-F9B5-5AC9-D8C1-7BFB20A22E8B}"/>
              </a:ext>
            </a:extLst>
          </p:cNvPr>
          <p:cNvSpPr/>
          <p:nvPr userDrawn="1"/>
        </p:nvSpPr>
        <p:spPr>
          <a:xfrm>
            <a:off x="176463" y="1305426"/>
            <a:ext cx="5630779" cy="802251"/>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a:p>
        </p:txBody>
      </p:sp>
      <p:sp>
        <p:nvSpPr>
          <p:cNvPr id="4" name="Slide Number Placeholder 1">
            <a:extLst>
              <a:ext uri="{FF2B5EF4-FFF2-40B4-BE49-F238E27FC236}">
                <a16:creationId xmlns:a16="http://schemas.microsoft.com/office/drawing/2014/main" id="{BCAEAD5E-0631-5A43-C1DD-D388F9D4A4F5}"/>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6" name="Text Placeholder 11">
            <a:extLst>
              <a:ext uri="{FF2B5EF4-FFF2-40B4-BE49-F238E27FC236}">
                <a16:creationId xmlns:a16="http://schemas.microsoft.com/office/drawing/2014/main" id="{1EC68D03-07A4-F3DB-2F94-256ADA8CB48E}"/>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162525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11156A-061F-41DD-38DE-32B6B8569C9E}"/>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5" name="Text Placeholder 3">
            <a:extLst>
              <a:ext uri="{FF2B5EF4-FFF2-40B4-BE49-F238E27FC236}">
                <a16:creationId xmlns:a16="http://schemas.microsoft.com/office/drawing/2014/main" id="{867C5309-006A-2109-25DE-665610A87167}"/>
              </a:ext>
            </a:extLst>
          </p:cNvPr>
          <p:cNvSpPr>
            <a:spLocks noGrp="1"/>
          </p:cNvSpPr>
          <p:nvPr>
            <p:ph idx="1" hasCustomPrompt="1"/>
          </p:nvPr>
        </p:nvSpPr>
        <p:spPr>
          <a:xfrm>
            <a:off x="838200" y="1339880"/>
            <a:ext cx="10515600" cy="4308890"/>
          </a:xfrm>
          <a:prstGeom prst="rect">
            <a:avLst/>
          </a:prstGeom>
        </p:spPr>
        <p:txBody>
          <a:bodyPr vert="horz" lIns="91440" tIns="45720" rIns="91440" bIns="45720" rtlCol="0">
            <a:no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6" name="Title 5">
            <a:extLst>
              <a:ext uri="{FF2B5EF4-FFF2-40B4-BE49-F238E27FC236}">
                <a16:creationId xmlns:a16="http://schemas.microsoft.com/office/drawing/2014/main" id="{E7AF26F6-7FBC-F79D-51E7-1FB870B3056B}"/>
              </a:ext>
            </a:extLst>
          </p:cNvPr>
          <p:cNvSpPr>
            <a:spLocks noGrp="1"/>
          </p:cNvSpPr>
          <p:nvPr>
            <p:ph type="title" hasCustomPrompt="1"/>
          </p:nvPr>
        </p:nvSpPr>
        <p:spPr>
          <a:xfrm>
            <a:off x="838200" y="33798"/>
            <a:ext cx="10515600" cy="1325563"/>
          </a:xfrm>
        </p:spPr>
        <p:txBody>
          <a:bodyPr/>
          <a:lstStyle>
            <a:lvl1pPr>
              <a:defRPr>
                <a:solidFill>
                  <a:schemeClr val="bg1"/>
                </a:solidFill>
              </a:defRPr>
            </a:lvl1pPr>
          </a:lstStyle>
          <a:p>
            <a:r>
              <a:rPr lang="en-US"/>
              <a:t>Title (TNR, Bold, 50, Single Line)</a:t>
            </a:r>
          </a:p>
        </p:txBody>
      </p:sp>
    </p:spTree>
    <p:extLst>
      <p:ext uri="{BB962C8B-B14F-4D97-AF65-F5344CB8AC3E}">
        <p14:creationId xmlns:p14="http://schemas.microsoft.com/office/powerpoint/2010/main" val="2027544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1C687D-04DA-526F-69FC-C6FC84263D3B}"/>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7" name="Text Placeholder 3">
            <a:extLst>
              <a:ext uri="{FF2B5EF4-FFF2-40B4-BE49-F238E27FC236}">
                <a16:creationId xmlns:a16="http://schemas.microsoft.com/office/drawing/2014/main" id="{2EB3B5EF-3D0F-FF72-C251-F392C07E9B53}"/>
              </a:ext>
            </a:extLst>
          </p:cNvPr>
          <p:cNvSpPr>
            <a:spLocks noGrp="1"/>
          </p:cNvSpPr>
          <p:nvPr>
            <p:ph idx="10" hasCustomPrompt="1"/>
          </p:nvPr>
        </p:nvSpPr>
        <p:spPr>
          <a:xfrm>
            <a:off x="6172202" y="1363578"/>
            <a:ext cx="5181598" cy="426810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8" name="Text Placeholder 3">
            <a:extLst>
              <a:ext uri="{FF2B5EF4-FFF2-40B4-BE49-F238E27FC236}">
                <a16:creationId xmlns:a16="http://schemas.microsoft.com/office/drawing/2014/main" id="{9CF4C089-FA70-941C-235A-055B3E348903}"/>
              </a:ext>
            </a:extLst>
          </p:cNvPr>
          <p:cNvSpPr>
            <a:spLocks noGrp="1"/>
          </p:cNvSpPr>
          <p:nvPr>
            <p:ph idx="1" hasCustomPrompt="1"/>
          </p:nvPr>
        </p:nvSpPr>
        <p:spPr>
          <a:xfrm>
            <a:off x="838200" y="1363578"/>
            <a:ext cx="5181598" cy="426810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Title Placeholder 2">
            <a:extLst>
              <a:ext uri="{FF2B5EF4-FFF2-40B4-BE49-F238E27FC236}">
                <a16:creationId xmlns:a16="http://schemas.microsoft.com/office/drawing/2014/main" id="{E14465E5-6680-4917-7BAB-3A730B989704}"/>
              </a:ext>
            </a:extLst>
          </p:cNvPr>
          <p:cNvSpPr>
            <a:spLocks noGrp="1"/>
          </p:cNvSpPr>
          <p:nvPr>
            <p:ph type="title" hasCustomPrompt="1"/>
          </p:nvPr>
        </p:nvSpPr>
        <p:spPr>
          <a:xfrm>
            <a:off x="838200" y="29554"/>
            <a:ext cx="10515600" cy="1310325"/>
          </a:xfrm>
          <a:prstGeom prst="rect">
            <a:avLst/>
          </a:prstGeom>
        </p:spPr>
        <p:txBody>
          <a:bodyPr vert="horz" lIns="91440" tIns="45720" rIns="91440" bIns="45720" rtlCol="0" anchor="ctr">
            <a:normAutofit/>
          </a:bodyPr>
          <a:lstStyle>
            <a:lvl1pPr>
              <a:defRPr/>
            </a:lvl1pPr>
          </a:lstStyle>
          <a:p>
            <a:r>
              <a:rPr lang="en-US"/>
              <a:t>Title (TNR, Bold, 50, Single Line)</a:t>
            </a:r>
          </a:p>
        </p:txBody>
      </p:sp>
    </p:spTree>
    <p:extLst>
      <p:ext uri="{BB962C8B-B14F-4D97-AF65-F5344CB8AC3E}">
        <p14:creationId xmlns:p14="http://schemas.microsoft.com/office/powerpoint/2010/main" val="3234768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Freeform 31">
            <a:extLst>
              <a:ext uri="{FF2B5EF4-FFF2-40B4-BE49-F238E27FC236}">
                <a16:creationId xmlns:a16="http://schemas.microsoft.com/office/drawing/2014/main" id="{8F0F5A72-CD85-55B2-173C-CBE650AB1357}"/>
              </a:ext>
            </a:extLst>
          </p:cNvPr>
          <p:cNvSpPr/>
          <p:nvPr userDrawn="1"/>
        </p:nvSpPr>
        <p:spPr>
          <a:xfrm>
            <a:off x="352926" y="1296149"/>
            <a:ext cx="5675898" cy="598582"/>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7" name="Freeform 31">
            <a:extLst>
              <a:ext uri="{FF2B5EF4-FFF2-40B4-BE49-F238E27FC236}">
                <a16:creationId xmlns:a16="http://schemas.microsoft.com/office/drawing/2014/main" id="{A180DA4B-5668-3E0C-7305-F8FCAA0D0E48}"/>
              </a:ext>
            </a:extLst>
          </p:cNvPr>
          <p:cNvSpPr/>
          <p:nvPr userDrawn="1"/>
        </p:nvSpPr>
        <p:spPr>
          <a:xfrm>
            <a:off x="6165376" y="1289325"/>
            <a:ext cx="5673698" cy="598582"/>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5" name="Text Placeholder 4">
            <a:extLst>
              <a:ext uri="{FF2B5EF4-FFF2-40B4-BE49-F238E27FC236}">
                <a16:creationId xmlns:a16="http://schemas.microsoft.com/office/drawing/2014/main" id="{07160E19-1D31-BAA1-100F-E39D9C12E838}"/>
              </a:ext>
            </a:extLst>
          </p:cNvPr>
          <p:cNvSpPr>
            <a:spLocks noGrp="1"/>
          </p:cNvSpPr>
          <p:nvPr>
            <p:ph type="body" sz="quarter" idx="3" hasCustomPrompt="1"/>
          </p:nvPr>
        </p:nvSpPr>
        <p:spPr>
          <a:xfrm>
            <a:off x="6172200" y="1296151"/>
            <a:ext cx="5644648"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a:t>
            </a:r>
          </a:p>
        </p:txBody>
      </p:sp>
      <p:sp>
        <p:nvSpPr>
          <p:cNvPr id="18" name="Text Placeholder 4">
            <a:extLst>
              <a:ext uri="{FF2B5EF4-FFF2-40B4-BE49-F238E27FC236}">
                <a16:creationId xmlns:a16="http://schemas.microsoft.com/office/drawing/2014/main" id="{AB1B2911-201D-0334-6CE9-19F92BEB913A}"/>
              </a:ext>
            </a:extLst>
          </p:cNvPr>
          <p:cNvSpPr>
            <a:spLocks noGrp="1"/>
          </p:cNvSpPr>
          <p:nvPr>
            <p:ph type="body" sz="quarter" idx="13" hasCustomPrompt="1"/>
          </p:nvPr>
        </p:nvSpPr>
        <p:spPr>
          <a:xfrm>
            <a:off x="375152" y="1296149"/>
            <a:ext cx="5646670"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a:t>
            </a:r>
          </a:p>
        </p:txBody>
      </p:sp>
      <p:sp>
        <p:nvSpPr>
          <p:cNvPr id="8" name="Slide Number Placeholder 1">
            <a:extLst>
              <a:ext uri="{FF2B5EF4-FFF2-40B4-BE49-F238E27FC236}">
                <a16:creationId xmlns:a16="http://schemas.microsoft.com/office/drawing/2014/main" id="{FB4CE241-BF72-ADE9-0E3F-CDE46D9C0CB8}"/>
              </a:ext>
            </a:extLst>
          </p:cNvPr>
          <p:cNvSpPr>
            <a:spLocks noGrp="1"/>
          </p:cNvSpPr>
          <p:nvPr>
            <p:ph type="sldNum" sz="quarter" idx="1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7" name="Text Placeholder 3">
            <a:extLst>
              <a:ext uri="{FF2B5EF4-FFF2-40B4-BE49-F238E27FC236}">
                <a16:creationId xmlns:a16="http://schemas.microsoft.com/office/drawing/2014/main" id="{BB1DB73D-B551-9A16-8449-1D52017F3A17}"/>
              </a:ext>
            </a:extLst>
          </p:cNvPr>
          <p:cNvSpPr>
            <a:spLocks noGrp="1"/>
          </p:cNvSpPr>
          <p:nvPr>
            <p:ph idx="1" hasCustomPrompt="1"/>
          </p:nvPr>
        </p:nvSpPr>
        <p:spPr>
          <a:xfrm>
            <a:off x="375152" y="1978024"/>
            <a:ext cx="5644648" cy="3670746"/>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9" name="Text Placeholder 3">
            <a:extLst>
              <a:ext uri="{FF2B5EF4-FFF2-40B4-BE49-F238E27FC236}">
                <a16:creationId xmlns:a16="http://schemas.microsoft.com/office/drawing/2014/main" id="{F2583673-A035-9E96-8DB8-E4721AA2B56B}"/>
              </a:ext>
            </a:extLst>
          </p:cNvPr>
          <p:cNvSpPr>
            <a:spLocks noGrp="1"/>
          </p:cNvSpPr>
          <p:nvPr>
            <p:ph idx="15" hasCustomPrompt="1"/>
          </p:nvPr>
        </p:nvSpPr>
        <p:spPr>
          <a:xfrm>
            <a:off x="6172200" y="1978024"/>
            <a:ext cx="5644648" cy="3670746"/>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13" name="Title 12">
            <a:extLst>
              <a:ext uri="{FF2B5EF4-FFF2-40B4-BE49-F238E27FC236}">
                <a16:creationId xmlns:a16="http://schemas.microsoft.com/office/drawing/2014/main" id="{AA9C7BD5-107F-D398-CF94-F50FD0486380}"/>
              </a:ext>
            </a:extLst>
          </p:cNvPr>
          <p:cNvSpPr>
            <a:spLocks noGrp="1"/>
          </p:cNvSpPr>
          <p:nvPr>
            <p:ph type="title" hasCustomPrompt="1"/>
          </p:nvPr>
        </p:nvSpPr>
        <p:spPr>
          <a:xfrm>
            <a:off x="833398" y="14594"/>
            <a:ext cx="10515600" cy="1325563"/>
          </a:xfrm>
        </p:spPr>
        <p:txBody>
          <a:bodyPr/>
          <a:lstStyle>
            <a:lvl1pPr>
              <a:defRPr>
                <a:solidFill>
                  <a:schemeClr val="bg1"/>
                </a:solidFill>
              </a:defRPr>
            </a:lvl1pPr>
          </a:lstStyle>
          <a:p>
            <a:r>
              <a:rPr lang="en-US"/>
              <a:t>Title (TNR, Bold, 50, Single Line)</a:t>
            </a:r>
          </a:p>
        </p:txBody>
      </p:sp>
    </p:spTree>
    <p:extLst>
      <p:ext uri="{BB962C8B-B14F-4D97-AF65-F5344CB8AC3E}">
        <p14:creationId xmlns:p14="http://schemas.microsoft.com/office/powerpoint/2010/main" val="1517899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99CB49-2CDB-59E9-EF3F-43BC4C1D8771}"/>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2" name="Slide Number Placeholder 1">
            <a:extLst>
              <a:ext uri="{FF2B5EF4-FFF2-40B4-BE49-F238E27FC236}">
                <a16:creationId xmlns:a16="http://schemas.microsoft.com/office/drawing/2014/main" id="{1E210334-BEDE-7576-8B96-2B1C212D9B50}"/>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Tree>
    <p:extLst>
      <p:ext uri="{BB962C8B-B14F-4D97-AF65-F5344CB8AC3E}">
        <p14:creationId xmlns:p14="http://schemas.microsoft.com/office/powerpoint/2010/main" val="250382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1" name="Freeform 31">
            <a:extLst>
              <a:ext uri="{FF2B5EF4-FFF2-40B4-BE49-F238E27FC236}">
                <a16:creationId xmlns:a16="http://schemas.microsoft.com/office/drawing/2014/main" id="{6B923F35-7F26-E9F9-FCF0-9EFBA327FC87}"/>
              </a:ext>
            </a:extLst>
          </p:cNvPr>
          <p:cNvSpPr/>
          <p:nvPr userDrawn="1"/>
        </p:nvSpPr>
        <p:spPr>
          <a:xfrm>
            <a:off x="135491" y="1303395"/>
            <a:ext cx="5705580" cy="802251"/>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7" name="TextBox 4">
            <a:extLst>
              <a:ext uri="{FF2B5EF4-FFF2-40B4-BE49-F238E27FC236}">
                <a16:creationId xmlns:a16="http://schemas.microsoft.com/office/drawing/2014/main" id="{6C619F39-1B6F-FC87-6E0B-A67E1FA2F335}"/>
              </a:ext>
            </a:extLst>
          </p:cNvPr>
          <p:cNvSpPr txBox="1"/>
          <p:nvPr/>
        </p:nvSpPr>
        <p:spPr>
          <a:xfrm>
            <a:off x="230686" y="1347774"/>
            <a:ext cx="8897272" cy="1103606"/>
          </a:xfrm>
          <a:prstGeom prst="rect">
            <a:avLst/>
          </a:prstGeom>
        </p:spPr>
        <p:txBody>
          <a:bodyPr lIns="50800" tIns="50800" rIns="50800" bIns="50800" rtlCol="0" anchor="ctr"/>
          <a:lstStyle/>
          <a:p>
            <a:pPr algn="ctr">
              <a:lnSpc>
                <a:spcPts val="2659"/>
              </a:lnSpc>
            </a:pPr>
            <a:endParaRPr/>
          </a:p>
        </p:txBody>
      </p:sp>
      <p:sp>
        <p:nvSpPr>
          <p:cNvPr id="18" name="Title 1">
            <a:extLst>
              <a:ext uri="{FF2B5EF4-FFF2-40B4-BE49-F238E27FC236}">
                <a16:creationId xmlns:a16="http://schemas.microsoft.com/office/drawing/2014/main" id="{E5BBB68D-C896-3132-20D8-EA0CFA349CEE}"/>
              </a:ext>
            </a:extLst>
          </p:cNvPr>
          <p:cNvSpPr>
            <a:spLocks noGrp="1"/>
          </p:cNvSpPr>
          <p:nvPr>
            <p:ph type="title" hasCustomPrompt="1"/>
          </p:nvPr>
        </p:nvSpPr>
        <p:spPr>
          <a:xfrm>
            <a:off x="144380" y="1305426"/>
            <a:ext cx="5678904" cy="802251"/>
          </a:xfrm>
          <a:prstGeom prst="rect">
            <a:avLst/>
          </a:prstGeom>
        </p:spPr>
        <p:txBody>
          <a:bodyPr anchor="b"/>
          <a:lstStyle>
            <a:lvl1pPr algn="ctr">
              <a:defRPr sz="2800"/>
            </a:lvl1pPr>
          </a:lstStyle>
          <a:p>
            <a:r>
              <a:rPr lang="en-US"/>
              <a:t>Section (TNR, Bold, 28 pt)</a:t>
            </a:r>
          </a:p>
        </p:txBody>
      </p:sp>
      <p:sp>
        <p:nvSpPr>
          <p:cNvPr id="20" name="Picture Placeholder 2">
            <a:extLst>
              <a:ext uri="{FF2B5EF4-FFF2-40B4-BE49-F238E27FC236}">
                <a16:creationId xmlns:a16="http://schemas.microsoft.com/office/drawing/2014/main" id="{EE5D7C7B-2A13-3215-C0B9-9DD02E1F477F}"/>
              </a:ext>
            </a:extLst>
          </p:cNvPr>
          <p:cNvSpPr>
            <a:spLocks noGrp="1"/>
          </p:cNvSpPr>
          <p:nvPr>
            <p:ph type="pic" idx="1" hasCustomPrompt="1"/>
          </p:nvPr>
        </p:nvSpPr>
        <p:spPr>
          <a:xfrm>
            <a:off x="5909590" y="1359745"/>
            <a:ext cx="6172200" cy="430611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 or delete box and Insert Picture]</a:t>
            </a:r>
          </a:p>
          <a:p>
            <a:endParaRPr lang="en-US"/>
          </a:p>
        </p:txBody>
      </p:sp>
      <p:sp>
        <p:nvSpPr>
          <p:cNvPr id="4" name="Slide Number Placeholder 1">
            <a:extLst>
              <a:ext uri="{FF2B5EF4-FFF2-40B4-BE49-F238E27FC236}">
                <a16:creationId xmlns:a16="http://schemas.microsoft.com/office/drawing/2014/main" id="{5E10E396-2C8C-04C9-64E1-C554D8316CE4}"/>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3" name="Text Placeholder 3">
            <a:extLst>
              <a:ext uri="{FF2B5EF4-FFF2-40B4-BE49-F238E27FC236}">
                <a16:creationId xmlns:a16="http://schemas.microsoft.com/office/drawing/2014/main" id="{8B5AAB5E-C370-C311-D15A-96C5F99EFDDE}"/>
              </a:ext>
            </a:extLst>
          </p:cNvPr>
          <p:cNvSpPr>
            <a:spLocks noGrp="1"/>
          </p:cNvSpPr>
          <p:nvPr>
            <p:ph idx="10" hasCustomPrompt="1"/>
          </p:nvPr>
        </p:nvSpPr>
        <p:spPr>
          <a:xfrm>
            <a:off x="135491" y="2178617"/>
            <a:ext cx="5678904" cy="3810769"/>
          </a:xfrm>
          <a:prstGeom prst="rect">
            <a:avLst/>
          </a:prstGeom>
        </p:spPr>
        <p:txBody>
          <a:bodyPr vert="horz" lIns="91440" tIns="45720" rIns="91440" bIns="45720" rtlCol="0">
            <a:normAutofit/>
          </a:bodyPr>
          <a:lstStyle>
            <a:lvl1pPr>
              <a:defRPr/>
            </a:lvl1pPr>
            <a:lvl2pPr>
              <a:defRPr/>
            </a:lvl2pPr>
            <a:lvl3pPr>
              <a:defRPr/>
            </a:lvl3pPr>
            <a:lvl4pPr>
              <a:defRPr/>
            </a:lvl4pPr>
            <a:lvl5pPr>
              <a:defRPr/>
            </a:lvl5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a:p>
            <a:pPr lvl="4"/>
            <a:r>
              <a:rPr lang="en-US"/>
              <a:t>Sub-bullet (Times New Roman, 20)</a:t>
            </a:r>
          </a:p>
        </p:txBody>
      </p:sp>
      <p:sp>
        <p:nvSpPr>
          <p:cNvPr id="5" name="Text Placeholder 11">
            <a:extLst>
              <a:ext uri="{FF2B5EF4-FFF2-40B4-BE49-F238E27FC236}">
                <a16:creationId xmlns:a16="http://schemas.microsoft.com/office/drawing/2014/main" id="{0FD2897C-4552-9BB3-7A8D-89D80C1C510D}"/>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2162586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36D8542-5101-EBC0-45BD-A4190B5308E8}"/>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
        <p:nvSpPr>
          <p:cNvPr id="14" name="Freeform 31">
            <a:extLst>
              <a:ext uri="{FF2B5EF4-FFF2-40B4-BE49-F238E27FC236}">
                <a16:creationId xmlns:a16="http://schemas.microsoft.com/office/drawing/2014/main" id="{7D7C5BDC-6C7A-2A84-EB2E-A3B4CEA7AD95}"/>
              </a:ext>
            </a:extLst>
          </p:cNvPr>
          <p:cNvSpPr/>
          <p:nvPr userDrawn="1"/>
        </p:nvSpPr>
        <p:spPr>
          <a:xfrm>
            <a:off x="171585" y="1357605"/>
            <a:ext cx="5640533" cy="774915"/>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1" name="Title 1">
            <a:extLst>
              <a:ext uri="{FF2B5EF4-FFF2-40B4-BE49-F238E27FC236}">
                <a16:creationId xmlns:a16="http://schemas.microsoft.com/office/drawing/2014/main" id="{1F840F3C-89C4-649C-874D-91C934D36ABA}"/>
              </a:ext>
            </a:extLst>
          </p:cNvPr>
          <p:cNvSpPr>
            <a:spLocks noGrp="1"/>
          </p:cNvSpPr>
          <p:nvPr>
            <p:ph type="title" hasCustomPrompt="1"/>
          </p:nvPr>
        </p:nvSpPr>
        <p:spPr>
          <a:xfrm>
            <a:off x="176463" y="1363578"/>
            <a:ext cx="5630779" cy="725905"/>
          </a:xfrm>
          <a:prstGeom prst="rect">
            <a:avLst/>
          </a:prstGeom>
        </p:spPr>
        <p:txBody>
          <a:bodyPr anchor="b"/>
          <a:lstStyle>
            <a:lvl1pPr algn="ctr">
              <a:defRPr sz="2800">
                <a:solidFill>
                  <a:schemeClr val="bg1"/>
                </a:solidFill>
              </a:defRPr>
            </a:lvl1pPr>
          </a:lstStyle>
          <a:p>
            <a:r>
              <a:rPr lang="en-US"/>
              <a:t>Section (TNR, Bold, 28 pt)</a:t>
            </a:r>
          </a:p>
        </p:txBody>
      </p:sp>
      <p:sp>
        <p:nvSpPr>
          <p:cNvPr id="3" name="Slide Number Placeholder 1">
            <a:extLst>
              <a:ext uri="{FF2B5EF4-FFF2-40B4-BE49-F238E27FC236}">
                <a16:creationId xmlns:a16="http://schemas.microsoft.com/office/drawing/2014/main" id="{42A3F622-9075-4687-DB31-5F30640B03F9}"/>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4" name="Text Placeholder 3">
            <a:extLst>
              <a:ext uri="{FF2B5EF4-FFF2-40B4-BE49-F238E27FC236}">
                <a16:creationId xmlns:a16="http://schemas.microsoft.com/office/drawing/2014/main" id="{B8AA60F1-870C-501F-3158-7CF713750858}"/>
              </a:ext>
            </a:extLst>
          </p:cNvPr>
          <p:cNvSpPr>
            <a:spLocks noGrp="1"/>
          </p:cNvSpPr>
          <p:nvPr>
            <p:ph idx="10" hasCustomPrompt="1"/>
          </p:nvPr>
        </p:nvSpPr>
        <p:spPr>
          <a:xfrm>
            <a:off x="176463" y="2177799"/>
            <a:ext cx="5630779" cy="3811588"/>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5" name="Text Placeholder 3">
            <a:extLst>
              <a:ext uri="{FF2B5EF4-FFF2-40B4-BE49-F238E27FC236}">
                <a16:creationId xmlns:a16="http://schemas.microsoft.com/office/drawing/2014/main" id="{DC50A38C-A84B-D5BF-43AC-61A18E763A8C}"/>
              </a:ext>
            </a:extLst>
          </p:cNvPr>
          <p:cNvSpPr>
            <a:spLocks noGrp="1"/>
          </p:cNvSpPr>
          <p:nvPr>
            <p:ph idx="1" hasCustomPrompt="1"/>
          </p:nvPr>
        </p:nvSpPr>
        <p:spPr>
          <a:xfrm>
            <a:off x="5943600" y="1357605"/>
            <a:ext cx="5956300" cy="4282619"/>
          </a:xfrm>
          <a:prstGeom prst="rect">
            <a:avLst/>
          </a:prstGeom>
        </p:spPr>
        <p:txBody>
          <a:bodyPr vert="horz" lIns="91440" tIns="45720" rIns="91440" bIns="45720" rtlCol="0">
            <a:normAutofit/>
          </a:bodyPr>
          <a:lstStyle>
            <a:lvl1pPr>
              <a:defRPr/>
            </a:lvl1pPr>
            <a:lvl2pPr>
              <a:defRPr/>
            </a:lvl2pPr>
            <a:lvl3pPr>
              <a:defRPr/>
            </a:lvl3pPr>
            <a:lvl4pPr>
              <a:defRPr/>
            </a:lvl4pPr>
            <a:lvl5pPr marL="1828800" indent="0">
              <a:buNone/>
              <a:defRPr/>
            </a:lvl5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Tree>
    <p:extLst>
      <p:ext uri="{BB962C8B-B14F-4D97-AF65-F5344CB8AC3E}">
        <p14:creationId xmlns:p14="http://schemas.microsoft.com/office/powerpoint/2010/main" val="3107826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A8C4DE-F7B9-7C9B-BE7E-B51EAF0E447F}"/>
              </a:ext>
            </a:extLst>
          </p:cNvPr>
          <p:cNvSpPr>
            <a:spLocks noGrp="1"/>
          </p:cNvSpPr>
          <p:nvPr>
            <p:ph type="ctrTitle" hasCustomPrompt="1"/>
          </p:nvPr>
        </p:nvSpPr>
        <p:spPr>
          <a:xfrm>
            <a:off x="838200" y="2386265"/>
            <a:ext cx="10515600" cy="1558397"/>
          </a:xfrm>
          <a:prstGeom prst="rect">
            <a:avLst/>
          </a:prstGeom>
        </p:spPr>
        <p:txBody>
          <a:bodyPr anchor="b"/>
          <a:lstStyle>
            <a:lvl1pPr algn="ctr">
              <a:defRPr sz="5000" b="1">
                <a:latin typeface="Times New Roman" panose="02020603050405020304" pitchFamily="18" charset="0"/>
                <a:cs typeface="Times New Roman" panose="02020603050405020304" pitchFamily="18" charset="0"/>
              </a:defRPr>
            </a:lvl1pPr>
          </a:lstStyle>
          <a:p>
            <a:r>
              <a:rPr lang="en-US"/>
              <a:t>Thank you</a:t>
            </a:r>
          </a:p>
        </p:txBody>
      </p:sp>
      <p:sp>
        <p:nvSpPr>
          <p:cNvPr id="2" name="Slide Number Placeholder 1">
            <a:extLst>
              <a:ext uri="{FF2B5EF4-FFF2-40B4-BE49-F238E27FC236}">
                <a16:creationId xmlns:a16="http://schemas.microsoft.com/office/drawing/2014/main" id="{72340088-DD67-F382-DD12-00C4AA90AE82}"/>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5" name="Footer Placeholder 3">
            <a:extLst>
              <a:ext uri="{FF2B5EF4-FFF2-40B4-BE49-F238E27FC236}">
                <a16:creationId xmlns:a16="http://schemas.microsoft.com/office/drawing/2014/main" id="{23AF8F1A-564E-68C8-76ED-9F936A1C4CB9}"/>
              </a:ext>
            </a:extLst>
          </p:cNvPr>
          <p:cNvSpPr>
            <a:spLocks noGrp="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a:t>Times New Roman, Bold, 16. First and Last Name - Email</a:t>
            </a:r>
          </a:p>
        </p:txBody>
      </p:sp>
    </p:spTree>
    <p:extLst>
      <p:ext uri="{BB962C8B-B14F-4D97-AF65-F5344CB8AC3E}">
        <p14:creationId xmlns:p14="http://schemas.microsoft.com/office/powerpoint/2010/main" val="3952225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C6AD6-4490-FF86-8D87-D5FDB6A6658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5" name="Text Placeholder 2">
            <a:extLst>
              <a:ext uri="{FF2B5EF4-FFF2-40B4-BE49-F238E27FC236}">
                <a16:creationId xmlns:a16="http://schemas.microsoft.com/office/drawing/2014/main" id="{888069A6-64BD-999F-2470-BC4A73BE3636}"/>
              </a:ext>
            </a:extLst>
          </p:cNvPr>
          <p:cNvSpPr>
            <a:spLocks noGrp="1"/>
          </p:cNvSpPr>
          <p:nvPr>
            <p:ph idx="10" hasCustomPrompt="1"/>
          </p:nvPr>
        </p:nvSpPr>
        <p:spPr>
          <a:xfrm>
            <a:off x="838200" y="1339880"/>
            <a:ext cx="10515600" cy="4317436"/>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dirty="0"/>
              <a:t>Blue heading for main topics (Times New Roman, 28)</a:t>
            </a:r>
          </a:p>
          <a:p>
            <a:pPr lvl="1"/>
            <a:r>
              <a:rPr lang="en-US" dirty="0"/>
              <a:t>Sub-bullet (Times New Roman, 24)</a:t>
            </a:r>
          </a:p>
          <a:p>
            <a:pPr lvl="2"/>
            <a:r>
              <a:rPr lang="en-US" dirty="0"/>
              <a:t>Sub-bullet (Times New Roman, 24)</a:t>
            </a:r>
          </a:p>
          <a:p>
            <a:pPr lvl="3"/>
            <a:r>
              <a:rPr lang="en-US" dirty="0"/>
              <a:t>Sub-bullet (Times New Roman, 20)</a:t>
            </a:r>
          </a:p>
        </p:txBody>
      </p:sp>
      <p:sp>
        <p:nvSpPr>
          <p:cNvPr id="3" name="Slide Number Placeholder 1">
            <a:extLst>
              <a:ext uri="{FF2B5EF4-FFF2-40B4-BE49-F238E27FC236}">
                <a16:creationId xmlns:a16="http://schemas.microsoft.com/office/drawing/2014/main" id="{F9F0CBB9-4F8F-42BD-048B-D336D8A8267B}"/>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Tree>
    <p:extLst>
      <p:ext uri="{BB962C8B-B14F-4D97-AF65-F5344CB8AC3E}">
        <p14:creationId xmlns:p14="http://schemas.microsoft.com/office/powerpoint/2010/main" val="210375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8A9B1F-ECED-4D5E-F187-77F1C3020733}"/>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5" name="Text Placeholder 2">
            <a:extLst>
              <a:ext uri="{FF2B5EF4-FFF2-40B4-BE49-F238E27FC236}">
                <a16:creationId xmlns:a16="http://schemas.microsoft.com/office/drawing/2014/main" id="{4D9765E1-8F52-8ED8-17B4-D64EA94ECEE3}"/>
              </a:ext>
            </a:extLst>
          </p:cNvPr>
          <p:cNvSpPr>
            <a:spLocks noGrp="1"/>
          </p:cNvSpPr>
          <p:nvPr>
            <p:ph idx="10" hasCustomPrompt="1"/>
          </p:nvPr>
        </p:nvSpPr>
        <p:spPr>
          <a:xfrm>
            <a:off x="838200" y="1363579"/>
            <a:ext cx="5181600" cy="4268100"/>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6" name="Text Placeholder 2">
            <a:extLst>
              <a:ext uri="{FF2B5EF4-FFF2-40B4-BE49-F238E27FC236}">
                <a16:creationId xmlns:a16="http://schemas.microsoft.com/office/drawing/2014/main" id="{EF7B462B-FDC6-12A1-B2DF-44549B351FF1}"/>
              </a:ext>
            </a:extLst>
          </p:cNvPr>
          <p:cNvSpPr>
            <a:spLocks noGrp="1"/>
          </p:cNvSpPr>
          <p:nvPr>
            <p:ph idx="1" hasCustomPrompt="1"/>
          </p:nvPr>
        </p:nvSpPr>
        <p:spPr>
          <a:xfrm>
            <a:off x="6172202" y="1363578"/>
            <a:ext cx="5181598" cy="426810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A83D619D-42A3-3D3A-13F9-FD1E73A4321F}"/>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Tree>
    <p:extLst>
      <p:ext uri="{BB962C8B-B14F-4D97-AF65-F5344CB8AC3E}">
        <p14:creationId xmlns:p14="http://schemas.microsoft.com/office/powerpoint/2010/main" val="3338871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31">
            <a:extLst>
              <a:ext uri="{FF2B5EF4-FFF2-40B4-BE49-F238E27FC236}">
                <a16:creationId xmlns:a16="http://schemas.microsoft.com/office/drawing/2014/main" id="{96FEB164-5F2C-A2D2-FE2F-E384D853621E}"/>
              </a:ext>
            </a:extLst>
          </p:cNvPr>
          <p:cNvSpPr/>
          <p:nvPr userDrawn="1"/>
        </p:nvSpPr>
        <p:spPr>
          <a:xfrm>
            <a:off x="6172200" y="1296149"/>
            <a:ext cx="5777131" cy="569782"/>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a:p>
        </p:txBody>
      </p:sp>
      <p:sp>
        <p:nvSpPr>
          <p:cNvPr id="10" name="Freeform 31">
            <a:extLst>
              <a:ext uri="{FF2B5EF4-FFF2-40B4-BE49-F238E27FC236}">
                <a16:creationId xmlns:a16="http://schemas.microsoft.com/office/drawing/2014/main" id="{AE85620B-CA84-A1C6-42B6-F193C6595B01}"/>
              </a:ext>
            </a:extLst>
          </p:cNvPr>
          <p:cNvSpPr/>
          <p:nvPr userDrawn="1"/>
        </p:nvSpPr>
        <p:spPr>
          <a:xfrm>
            <a:off x="251694" y="1303163"/>
            <a:ext cx="5777131" cy="569782"/>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a:p>
        </p:txBody>
      </p:sp>
      <p:sp>
        <p:nvSpPr>
          <p:cNvPr id="5" name="Text Placeholder 4">
            <a:extLst>
              <a:ext uri="{FF2B5EF4-FFF2-40B4-BE49-F238E27FC236}">
                <a16:creationId xmlns:a16="http://schemas.microsoft.com/office/drawing/2014/main" id="{07160E19-1D31-BAA1-100F-E39D9C12E838}"/>
              </a:ext>
            </a:extLst>
          </p:cNvPr>
          <p:cNvSpPr>
            <a:spLocks noGrp="1"/>
          </p:cNvSpPr>
          <p:nvPr>
            <p:ph type="body" sz="quarter" idx="3" hasCustomPrompt="1"/>
          </p:nvPr>
        </p:nvSpPr>
        <p:spPr>
          <a:xfrm>
            <a:off x="6172200" y="1296151"/>
            <a:ext cx="5763126"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 pt)</a:t>
            </a:r>
          </a:p>
        </p:txBody>
      </p:sp>
      <p:sp>
        <p:nvSpPr>
          <p:cNvPr id="18" name="Text Placeholder 4">
            <a:extLst>
              <a:ext uri="{FF2B5EF4-FFF2-40B4-BE49-F238E27FC236}">
                <a16:creationId xmlns:a16="http://schemas.microsoft.com/office/drawing/2014/main" id="{AB1B2911-201D-0334-6CE9-19F92BEB913A}"/>
              </a:ext>
            </a:extLst>
          </p:cNvPr>
          <p:cNvSpPr>
            <a:spLocks noGrp="1"/>
          </p:cNvSpPr>
          <p:nvPr>
            <p:ph type="body" sz="quarter" idx="13" hasCustomPrompt="1"/>
          </p:nvPr>
        </p:nvSpPr>
        <p:spPr>
          <a:xfrm>
            <a:off x="251694" y="1296149"/>
            <a:ext cx="5770128"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 pt)</a:t>
            </a:r>
          </a:p>
        </p:txBody>
      </p:sp>
      <p:sp>
        <p:nvSpPr>
          <p:cNvPr id="2" name="Title Placeholder 1">
            <a:extLst>
              <a:ext uri="{FF2B5EF4-FFF2-40B4-BE49-F238E27FC236}">
                <a16:creationId xmlns:a16="http://schemas.microsoft.com/office/drawing/2014/main" id="{3AFA39D9-525E-A198-C786-0860C745526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7" name="Text Placeholder 2">
            <a:extLst>
              <a:ext uri="{FF2B5EF4-FFF2-40B4-BE49-F238E27FC236}">
                <a16:creationId xmlns:a16="http://schemas.microsoft.com/office/drawing/2014/main" id="{832A80DA-A9AB-5B09-3453-682ED5CD252B}"/>
              </a:ext>
            </a:extLst>
          </p:cNvPr>
          <p:cNvSpPr>
            <a:spLocks noGrp="1"/>
          </p:cNvSpPr>
          <p:nvPr>
            <p:ph idx="1" hasCustomPrompt="1"/>
          </p:nvPr>
        </p:nvSpPr>
        <p:spPr>
          <a:xfrm>
            <a:off x="251694" y="1916319"/>
            <a:ext cx="5770128" cy="373245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8" name="Text Placeholder 2">
            <a:extLst>
              <a:ext uri="{FF2B5EF4-FFF2-40B4-BE49-F238E27FC236}">
                <a16:creationId xmlns:a16="http://schemas.microsoft.com/office/drawing/2014/main" id="{0BE3BA6A-FFC0-AFCD-C481-C917A40EC38C}"/>
              </a:ext>
            </a:extLst>
          </p:cNvPr>
          <p:cNvSpPr>
            <a:spLocks noGrp="1"/>
          </p:cNvSpPr>
          <p:nvPr>
            <p:ph idx="14" hasCustomPrompt="1"/>
          </p:nvPr>
        </p:nvSpPr>
        <p:spPr>
          <a:xfrm>
            <a:off x="6163176" y="1916319"/>
            <a:ext cx="5772150" cy="373245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DE0E7A5C-A5B8-3AF0-389C-6B025F01F3AC}"/>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Tree>
    <p:extLst>
      <p:ext uri="{BB962C8B-B14F-4D97-AF65-F5344CB8AC3E}">
        <p14:creationId xmlns:p14="http://schemas.microsoft.com/office/powerpoint/2010/main" val="2454329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99800-C596-5598-DF42-A276D7E2B816}"/>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4" name="Slide Number Placeholder 1">
            <a:extLst>
              <a:ext uri="{FF2B5EF4-FFF2-40B4-BE49-F238E27FC236}">
                <a16:creationId xmlns:a16="http://schemas.microsoft.com/office/drawing/2014/main" id="{0F6B9BC3-B428-344A-006B-D6F7DE45B18C}"/>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Tree>
    <p:extLst>
      <p:ext uri="{BB962C8B-B14F-4D97-AF65-F5344CB8AC3E}">
        <p14:creationId xmlns:p14="http://schemas.microsoft.com/office/powerpoint/2010/main" val="612312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reeform 31">
            <a:extLst>
              <a:ext uri="{FF2B5EF4-FFF2-40B4-BE49-F238E27FC236}">
                <a16:creationId xmlns:a16="http://schemas.microsoft.com/office/drawing/2014/main" id="{6646D0F1-2A6C-EED7-9C87-90A70B072F55}"/>
              </a:ext>
            </a:extLst>
          </p:cNvPr>
          <p:cNvSpPr/>
          <p:nvPr userDrawn="1"/>
        </p:nvSpPr>
        <p:spPr>
          <a:xfrm>
            <a:off x="176463" y="1363577"/>
            <a:ext cx="5630779" cy="725905"/>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a:p>
        </p:txBody>
      </p:sp>
      <p:sp>
        <p:nvSpPr>
          <p:cNvPr id="2" name="Title 1">
            <a:extLst>
              <a:ext uri="{FF2B5EF4-FFF2-40B4-BE49-F238E27FC236}">
                <a16:creationId xmlns:a16="http://schemas.microsoft.com/office/drawing/2014/main" id="{D694F8F7-5845-F244-BB55-E33796D63395}"/>
              </a:ext>
            </a:extLst>
          </p:cNvPr>
          <p:cNvSpPr>
            <a:spLocks noGrp="1"/>
          </p:cNvSpPr>
          <p:nvPr>
            <p:ph type="title" hasCustomPrompt="1"/>
          </p:nvPr>
        </p:nvSpPr>
        <p:spPr>
          <a:xfrm>
            <a:off x="176463" y="1363578"/>
            <a:ext cx="5630779" cy="725905"/>
          </a:xfrm>
          <a:prstGeom prst="rect">
            <a:avLst/>
          </a:prstGeom>
        </p:spPr>
        <p:txBody>
          <a:bodyPr anchor="b"/>
          <a:lstStyle>
            <a:lvl1pPr algn="ctr">
              <a:defRPr sz="2800">
                <a:solidFill>
                  <a:schemeClr val="bg1"/>
                </a:solidFill>
              </a:defRPr>
            </a:lvl1pPr>
          </a:lstStyle>
          <a:p>
            <a:r>
              <a:rPr lang="en-US"/>
              <a:t>Section (TNR, Bold, 28 pt)</a:t>
            </a:r>
          </a:p>
        </p:txBody>
      </p:sp>
      <p:sp>
        <p:nvSpPr>
          <p:cNvPr id="6" name="Text Placeholder 2">
            <a:extLst>
              <a:ext uri="{FF2B5EF4-FFF2-40B4-BE49-F238E27FC236}">
                <a16:creationId xmlns:a16="http://schemas.microsoft.com/office/drawing/2014/main" id="{FC865272-65CD-4FA5-1CED-207D9E4A5998}"/>
              </a:ext>
            </a:extLst>
          </p:cNvPr>
          <p:cNvSpPr>
            <a:spLocks noGrp="1"/>
          </p:cNvSpPr>
          <p:nvPr>
            <p:ph idx="10" hasCustomPrompt="1"/>
          </p:nvPr>
        </p:nvSpPr>
        <p:spPr>
          <a:xfrm>
            <a:off x="176463" y="2179398"/>
            <a:ext cx="5630779" cy="380998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7" name="Text Placeholder 2">
            <a:extLst>
              <a:ext uri="{FF2B5EF4-FFF2-40B4-BE49-F238E27FC236}">
                <a16:creationId xmlns:a16="http://schemas.microsoft.com/office/drawing/2014/main" id="{1245A774-8638-ED66-6813-2E4C60B7CCDF}"/>
              </a:ext>
            </a:extLst>
          </p:cNvPr>
          <p:cNvSpPr>
            <a:spLocks noGrp="1"/>
          </p:cNvSpPr>
          <p:nvPr>
            <p:ph idx="1" hasCustomPrompt="1"/>
          </p:nvPr>
        </p:nvSpPr>
        <p:spPr>
          <a:xfrm>
            <a:off x="5981700" y="1363577"/>
            <a:ext cx="6033837" cy="429373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24)</a:t>
            </a:r>
          </a:p>
        </p:txBody>
      </p:sp>
      <p:sp>
        <p:nvSpPr>
          <p:cNvPr id="3" name="Slide Number Placeholder 1">
            <a:extLst>
              <a:ext uri="{FF2B5EF4-FFF2-40B4-BE49-F238E27FC236}">
                <a16:creationId xmlns:a16="http://schemas.microsoft.com/office/drawing/2014/main" id="{872F9E3B-D600-FB71-8075-082486DF16A2}"/>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
        <p:nvSpPr>
          <p:cNvPr id="4" name="Text Placeholder 11">
            <a:extLst>
              <a:ext uri="{FF2B5EF4-FFF2-40B4-BE49-F238E27FC236}">
                <a16:creationId xmlns:a16="http://schemas.microsoft.com/office/drawing/2014/main" id="{CEEC934C-118D-7243-5B6A-6ECBA3F11081}"/>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1271465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reeform 31">
            <a:extLst>
              <a:ext uri="{FF2B5EF4-FFF2-40B4-BE49-F238E27FC236}">
                <a16:creationId xmlns:a16="http://schemas.microsoft.com/office/drawing/2014/main" id="{9B8E55CB-F3B5-4862-0544-DE84756C0704}"/>
              </a:ext>
            </a:extLst>
          </p:cNvPr>
          <p:cNvSpPr/>
          <p:nvPr userDrawn="1"/>
        </p:nvSpPr>
        <p:spPr>
          <a:xfrm>
            <a:off x="176463" y="1305426"/>
            <a:ext cx="5630779" cy="802251"/>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a:p>
        </p:txBody>
      </p:sp>
      <p:sp>
        <p:nvSpPr>
          <p:cNvPr id="2" name="Title 1">
            <a:extLst>
              <a:ext uri="{FF2B5EF4-FFF2-40B4-BE49-F238E27FC236}">
                <a16:creationId xmlns:a16="http://schemas.microsoft.com/office/drawing/2014/main" id="{FA58800C-D8CA-0C88-8034-C6CC9D88E9A6}"/>
              </a:ext>
            </a:extLst>
          </p:cNvPr>
          <p:cNvSpPr>
            <a:spLocks noGrp="1"/>
          </p:cNvSpPr>
          <p:nvPr>
            <p:ph type="title" hasCustomPrompt="1"/>
          </p:nvPr>
        </p:nvSpPr>
        <p:spPr>
          <a:xfrm>
            <a:off x="144380" y="1305426"/>
            <a:ext cx="5678904" cy="802251"/>
          </a:xfrm>
          <a:prstGeom prst="rect">
            <a:avLst/>
          </a:prstGeom>
        </p:spPr>
        <p:txBody>
          <a:bodyPr anchor="b"/>
          <a:lstStyle>
            <a:lvl1pPr algn="ctr">
              <a:defRPr sz="2800"/>
            </a:lvl1pPr>
          </a:lstStyle>
          <a:p>
            <a:r>
              <a:rPr lang="en-US"/>
              <a:t>Section (TNR, Bold, 28 pt)</a:t>
            </a:r>
          </a:p>
        </p:txBody>
      </p:sp>
      <p:sp>
        <p:nvSpPr>
          <p:cNvPr id="13" name="Picture Placeholder 2">
            <a:extLst>
              <a:ext uri="{FF2B5EF4-FFF2-40B4-BE49-F238E27FC236}">
                <a16:creationId xmlns:a16="http://schemas.microsoft.com/office/drawing/2014/main" id="{93838D8D-EB7F-48F5-2BF0-34189FD0A41A}"/>
              </a:ext>
            </a:extLst>
          </p:cNvPr>
          <p:cNvSpPr>
            <a:spLocks noGrp="1"/>
          </p:cNvSpPr>
          <p:nvPr>
            <p:ph type="pic" idx="1" hasCustomPrompt="1"/>
          </p:nvPr>
        </p:nvSpPr>
        <p:spPr>
          <a:xfrm>
            <a:off x="5909590" y="1359745"/>
            <a:ext cx="6172200" cy="4289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 or delete box and Insert Picture]</a:t>
            </a:r>
          </a:p>
          <a:p>
            <a:endParaRPr lang="en-US"/>
          </a:p>
        </p:txBody>
      </p:sp>
      <p:sp>
        <p:nvSpPr>
          <p:cNvPr id="5" name="Text Placeholder 2">
            <a:extLst>
              <a:ext uri="{FF2B5EF4-FFF2-40B4-BE49-F238E27FC236}">
                <a16:creationId xmlns:a16="http://schemas.microsoft.com/office/drawing/2014/main" id="{CC7C7939-7D52-8BCA-F08D-4C25ED29E02B}"/>
              </a:ext>
            </a:extLst>
          </p:cNvPr>
          <p:cNvSpPr>
            <a:spLocks noGrp="1"/>
          </p:cNvSpPr>
          <p:nvPr>
            <p:ph idx="10" hasCustomPrompt="1"/>
          </p:nvPr>
        </p:nvSpPr>
        <p:spPr>
          <a:xfrm>
            <a:off x="144380" y="2150025"/>
            <a:ext cx="5696691" cy="383936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4" name="Slide Number Placeholder 1">
            <a:extLst>
              <a:ext uri="{FF2B5EF4-FFF2-40B4-BE49-F238E27FC236}">
                <a16:creationId xmlns:a16="http://schemas.microsoft.com/office/drawing/2014/main" id="{113BFE3C-EA63-A1FE-8B2A-0489368BB07C}"/>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
        <p:nvSpPr>
          <p:cNvPr id="7" name="Text Placeholder 11">
            <a:extLst>
              <a:ext uri="{FF2B5EF4-FFF2-40B4-BE49-F238E27FC236}">
                <a16:creationId xmlns:a16="http://schemas.microsoft.com/office/drawing/2014/main" id="{73434039-EB77-553A-7CA4-4DCE2408C62A}"/>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49674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428C402-6817-7FF8-87C2-FD4F691665A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2" name="Text Placeholder 3">
            <a:extLst>
              <a:ext uri="{FF2B5EF4-FFF2-40B4-BE49-F238E27FC236}">
                <a16:creationId xmlns:a16="http://schemas.microsoft.com/office/drawing/2014/main" id="{4CA551C3-C95B-1987-D988-5B2CB1807B85}"/>
              </a:ext>
            </a:extLst>
          </p:cNvPr>
          <p:cNvSpPr>
            <a:spLocks noGrp="1"/>
          </p:cNvSpPr>
          <p:nvPr>
            <p:ph idx="13" hasCustomPrompt="1"/>
          </p:nvPr>
        </p:nvSpPr>
        <p:spPr>
          <a:xfrm>
            <a:off x="838200" y="1339880"/>
            <a:ext cx="10515600" cy="4334527"/>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dirty="0"/>
              <a:t>Orange heading for subtopics (Times New Roman, 28)</a:t>
            </a:r>
          </a:p>
          <a:p>
            <a:pPr lvl="1"/>
            <a:r>
              <a:rPr lang="en-US" dirty="0"/>
              <a:t>Sub-bullet (Times New Roman, 24)</a:t>
            </a:r>
          </a:p>
          <a:p>
            <a:pPr lvl="2"/>
            <a:r>
              <a:rPr lang="en-US" dirty="0"/>
              <a:t>Sub-bullet (Times New Roman, 24)</a:t>
            </a:r>
          </a:p>
          <a:p>
            <a:pPr lvl="3"/>
            <a:r>
              <a:rPr lang="en-US" dirty="0"/>
              <a:t>Sub-bullet (Times New Roman, 20)</a:t>
            </a:r>
          </a:p>
        </p:txBody>
      </p:sp>
      <p:sp>
        <p:nvSpPr>
          <p:cNvPr id="3" name="Slide Number Placeholder 1">
            <a:extLst>
              <a:ext uri="{FF2B5EF4-FFF2-40B4-BE49-F238E27FC236}">
                <a16:creationId xmlns:a16="http://schemas.microsoft.com/office/drawing/2014/main" id="{D226ABC5-ABE1-7810-BDCB-F91A99EAB450}"/>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Tree>
    <p:extLst>
      <p:ext uri="{BB962C8B-B14F-4D97-AF65-F5344CB8AC3E}">
        <p14:creationId xmlns:p14="http://schemas.microsoft.com/office/powerpoint/2010/main" val="4266349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E7350C0-E58A-A4EB-996F-C1034FBCC303}"/>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2" name="Text Placeholder 3">
            <a:extLst>
              <a:ext uri="{FF2B5EF4-FFF2-40B4-BE49-F238E27FC236}">
                <a16:creationId xmlns:a16="http://schemas.microsoft.com/office/drawing/2014/main" id="{B431A4CC-6A64-E9EF-2155-389DE9EF97A3}"/>
              </a:ext>
            </a:extLst>
          </p:cNvPr>
          <p:cNvSpPr>
            <a:spLocks noGrp="1"/>
          </p:cNvSpPr>
          <p:nvPr>
            <p:ph idx="1" hasCustomPrompt="1"/>
          </p:nvPr>
        </p:nvSpPr>
        <p:spPr>
          <a:xfrm>
            <a:off x="838200" y="1363579"/>
            <a:ext cx="5257800" cy="4684294"/>
          </a:xfrm>
          <a:prstGeom prst="rect">
            <a:avLst/>
          </a:prstGeom>
        </p:spPr>
        <p:txBody>
          <a:bodyPr vert="horz" lIns="91440" tIns="45720" rIns="91440" bIns="45720" rtlCol="0">
            <a:normAutofit/>
          </a:bodyPr>
          <a:lstStyle>
            <a:lvl1pP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6" name="Text Placeholder 3">
            <a:extLst>
              <a:ext uri="{FF2B5EF4-FFF2-40B4-BE49-F238E27FC236}">
                <a16:creationId xmlns:a16="http://schemas.microsoft.com/office/drawing/2014/main" id="{85C12E59-F6FC-3E2F-7BED-28F2E1518471}"/>
              </a:ext>
            </a:extLst>
          </p:cNvPr>
          <p:cNvSpPr>
            <a:spLocks noGrp="1"/>
          </p:cNvSpPr>
          <p:nvPr>
            <p:ph idx="13" hasCustomPrompt="1"/>
          </p:nvPr>
        </p:nvSpPr>
        <p:spPr>
          <a:xfrm>
            <a:off x="6182834" y="1363578"/>
            <a:ext cx="5257800" cy="4268101"/>
          </a:xfrm>
          <a:prstGeom prst="rect">
            <a:avLst/>
          </a:prstGeom>
        </p:spPr>
        <p:txBody>
          <a:bodyPr vert="horz" lIns="91440" tIns="45720" rIns="91440" bIns="45720" rtlCol="0">
            <a:normAutofit/>
          </a:bodyPr>
          <a:lstStyle>
            <a:lvl1pP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C9AF97E7-0254-A1E7-B1E2-F9625A3CA978}"/>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Tree>
    <p:extLst>
      <p:ext uri="{BB962C8B-B14F-4D97-AF65-F5344CB8AC3E}">
        <p14:creationId xmlns:p14="http://schemas.microsoft.com/office/powerpoint/2010/main" val="438384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Freeform 31">
            <a:extLst>
              <a:ext uri="{FF2B5EF4-FFF2-40B4-BE49-F238E27FC236}">
                <a16:creationId xmlns:a16="http://schemas.microsoft.com/office/drawing/2014/main" id="{8F0F5A72-CD85-55B2-173C-CBE650AB1357}"/>
              </a:ext>
            </a:extLst>
          </p:cNvPr>
          <p:cNvSpPr/>
          <p:nvPr userDrawn="1"/>
        </p:nvSpPr>
        <p:spPr>
          <a:xfrm>
            <a:off x="352926" y="1296149"/>
            <a:ext cx="5675898" cy="598582"/>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7" name="Freeform 31">
            <a:extLst>
              <a:ext uri="{FF2B5EF4-FFF2-40B4-BE49-F238E27FC236}">
                <a16:creationId xmlns:a16="http://schemas.microsoft.com/office/drawing/2014/main" id="{A180DA4B-5668-3E0C-7305-F8FCAA0D0E48}"/>
              </a:ext>
            </a:extLst>
          </p:cNvPr>
          <p:cNvSpPr/>
          <p:nvPr userDrawn="1"/>
        </p:nvSpPr>
        <p:spPr>
          <a:xfrm>
            <a:off x="6165376" y="1289325"/>
            <a:ext cx="5673698" cy="598582"/>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5" name="Text Placeholder 4">
            <a:extLst>
              <a:ext uri="{FF2B5EF4-FFF2-40B4-BE49-F238E27FC236}">
                <a16:creationId xmlns:a16="http://schemas.microsoft.com/office/drawing/2014/main" id="{07160E19-1D31-BAA1-100F-E39D9C12E838}"/>
              </a:ext>
            </a:extLst>
          </p:cNvPr>
          <p:cNvSpPr>
            <a:spLocks noGrp="1"/>
          </p:cNvSpPr>
          <p:nvPr>
            <p:ph type="body" sz="quarter" idx="3" hasCustomPrompt="1"/>
          </p:nvPr>
        </p:nvSpPr>
        <p:spPr>
          <a:xfrm>
            <a:off x="6172200" y="1296151"/>
            <a:ext cx="5644648"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a:t>
            </a:r>
          </a:p>
        </p:txBody>
      </p:sp>
      <p:sp>
        <p:nvSpPr>
          <p:cNvPr id="18" name="Text Placeholder 4">
            <a:extLst>
              <a:ext uri="{FF2B5EF4-FFF2-40B4-BE49-F238E27FC236}">
                <a16:creationId xmlns:a16="http://schemas.microsoft.com/office/drawing/2014/main" id="{AB1B2911-201D-0334-6CE9-19F92BEB913A}"/>
              </a:ext>
            </a:extLst>
          </p:cNvPr>
          <p:cNvSpPr>
            <a:spLocks noGrp="1"/>
          </p:cNvSpPr>
          <p:nvPr>
            <p:ph type="body" sz="quarter" idx="13" hasCustomPrompt="1"/>
          </p:nvPr>
        </p:nvSpPr>
        <p:spPr>
          <a:xfrm>
            <a:off x="375152" y="1296149"/>
            <a:ext cx="5646670"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a:t>
            </a:r>
          </a:p>
        </p:txBody>
      </p:sp>
      <p:sp>
        <p:nvSpPr>
          <p:cNvPr id="3" name="Title Placeholder 1">
            <a:extLst>
              <a:ext uri="{FF2B5EF4-FFF2-40B4-BE49-F238E27FC236}">
                <a16:creationId xmlns:a16="http://schemas.microsoft.com/office/drawing/2014/main" id="{4B1C915A-75C7-0D5D-BB03-156A69EAE05E}"/>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8" name="Text Placeholder 3">
            <a:extLst>
              <a:ext uri="{FF2B5EF4-FFF2-40B4-BE49-F238E27FC236}">
                <a16:creationId xmlns:a16="http://schemas.microsoft.com/office/drawing/2014/main" id="{3BEA2AC5-766B-CA84-0A7B-397B8FD799EE}"/>
              </a:ext>
            </a:extLst>
          </p:cNvPr>
          <p:cNvSpPr>
            <a:spLocks noGrp="1"/>
          </p:cNvSpPr>
          <p:nvPr>
            <p:ph idx="1" hasCustomPrompt="1"/>
          </p:nvPr>
        </p:nvSpPr>
        <p:spPr>
          <a:xfrm>
            <a:off x="375152" y="1976975"/>
            <a:ext cx="5675898" cy="4086940"/>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9" name="Text Placeholder 3">
            <a:extLst>
              <a:ext uri="{FF2B5EF4-FFF2-40B4-BE49-F238E27FC236}">
                <a16:creationId xmlns:a16="http://schemas.microsoft.com/office/drawing/2014/main" id="{19736FA5-91D3-3732-27AC-C4EA6E654B98}"/>
              </a:ext>
            </a:extLst>
          </p:cNvPr>
          <p:cNvSpPr>
            <a:spLocks noGrp="1"/>
          </p:cNvSpPr>
          <p:nvPr>
            <p:ph idx="14" hasCustomPrompt="1"/>
          </p:nvPr>
        </p:nvSpPr>
        <p:spPr>
          <a:xfrm>
            <a:off x="6194604" y="1976975"/>
            <a:ext cx="5622244" cy="3688887"/>
          </a:xfrm>
          <a:prstGeom prst="rect">
            <a:avLst/>
          </a:prstGeom>
        </p:spPr>
        <p:txBody>
          <a:bodyPr vert="horz" lIns="91440" tIns="45720" rIns="91440" bIns="45720" rtlCol="0">
            <a:normAutofit/>
          </a:bodyPr>
          <a:lstStyle>
            <a:lvl1pP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4" name="Slide Number Placeholder 1">
            <a:extLst>
              <a:ext uri="{FF2B5EF4-FFF2-40B4-BE49-F238E27FC236}">
                <a16:creationId xmlns:a16="http://schemas.microsoft.com/office/drawing/2014/main" id="{1F0486D4-859E-DCFD-6DB9-9B452BC92F5A}"/>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Tree>
    <p:extLst>
      <p:ext uri="{BB962C8B-B14F-4D97-AF65-F5344CB8AC3E}">
        <p14:creationId xmlns:p14="http://schemas.microsoft.com/office/powerpoint/2010/main" val="2816049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99CB49-2CDB-59E9-EF3F-43BC4C1D8771}"/>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2" name="Slide Number Placeholder 1">
            <a:extLst>
              <a:ext uri="{FF2B5EF4-FFF2-40B4-BE49-F238E27FC236}">
                <a16:creationId xmlns:a16="http://schemas.microsoft.com/office/drawing/2014/main" id="{12AC2366-AC1E-A9E2-DD9D-3BDFD03C6D89}"/>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Tree>
    <p:extLst>
      <p:ext uri="{BB962C8B-B14F-4D97-AF65-F5344CB8AC3E}">
        <p14:creationId xmlns:p14="http://schemas.microsoft.com/office/powerpoint/2010/main" val="2673030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195D-9BFD-9F13-96C3-5DC7DD1CC297}"/>
              </a:ext>
            </a:extLst>
          </p:cNvPr>
          <p:cNvSpPr>
            <a:spLocks noGrp="1"/>
          </p:cNvSpPr>
          <p:nvPr>
            <p:ph type="ctrTitle" hasCustomPrompt="1"/>
          </p:nvPr>
        </p:nvSpPr>
        <p:spPr>
          <a:xfrm>
            <a:off x="838200" y="2386265"/>
            <a:ext cx="10515600" cy="1558397"/>
          </a:xfrm>
          <a:prstGeom prst="rect">
            <a:avLst/>
          </a:prstGeom>
        </p:spPr>
        <p:txBody>
          <a:bodyPr anchor="b"/>
          <a:lstStyle>
            <a:lvl1pPr algn="ctr">
              <a:defRPr sz="5000" b="1">
                <a:latin typeface="Times New Roman" panose="02020603050405020304" pitchFamily="18" charset="0"/>
                <a:cs typeface="Times New Roman" panose="02020603050405020304" pitchFamily="18" charset="0"/>
              </a:defRPr>
            </a:lvl1pPr>
          </a:lstStyle>
          <a:p>
            <a:r>
              <a:rPr lang="en-US"/>
              <a:t>Presentation Title (Times New Roman, Bold, 50)</a:t>
            </a:r>
          </a:p>
        </p:txBody>
      </p:sp>
      <p:sp>
        <p:nvSpPr>
          <p:cNvPr id="3" name="Subtitle 2">
            <a:extLst>
              <a:ext uri="{FF2B5EF4-FFF2-40B4-BE49-F238E27FC236}">
                <a16:creationId xmlns:a16="http://schemas.microsoft.com/office/drawing/2014/main" id="{328B12AA-665C-8243-05A1-17793F590435}"/>
              </a:ext>
            </a:extLst>
          </p:cNvPr>
          <p:cNvSpPr>
            <a:spLocks noGrp="1"/>
          </p:cNvSpPr>
          <p:nvPr>
            <p:ph type="subTitle" idx="1" hasCustomPrompt="1"/>
          </p:nvPr>
        </p:nvSpPr>
        <p:spPr>
          <a:xfrm>
            <a:off x="838199" y="4087874"/>
            <a:ext cx="10515599" cy="596423"/>
          </a:xfrm>
          <a:prstGeom prst="rect">
            <a:avLst/>
          </a:prstGeom>
        </p:spPr>
        <p:txBody>
          <a:bodyPr/>
          <a:lstStyle>
            <a:lvl1pPr marL="0" indent="0" algn="ctr">
              <a:buNone/>
              <a:defRPr sz="3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(Times New Roman, 38)</a:t>
            </a:r>
          </a:p>
        </p:txBody>
      </p:sp>
      <p:sp>
        <p:nvSpPr>
          <p:cNvPr id="5" name="Slide Number Placeholder 1">
            <a:extLst>
              <a:ext uri="{FF2B5EF4-FFF2-40B4-BE49-F238E27FC236}">
                <a16:creationId xmlns:a16="http://schemas.microsoft.com/office/drawing/2014/main" id="{F6A7706A-D4B1-BC1A-3394-BE8316F3CD80}"/>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10" name="Footer Placeholder 3">
            <a:extLst>
              <a:ext uri="{FF2B5EF4-FFF2-40B4-BE49-F238E27FC236}">
                <a16:creationId xmlns:a16="http://schemas.microsoft.com/office/drawing/2014/main" id="{54E18C5C-CDAB-0A7B-58BB-FE04039C03B2}"/>
              </a:ext>
            </a:extLst>
          </p:cNvPr>
          <p:cNvSpPr>
            <a:spLocks noGrp="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a:t>Times New Roman, Bold, 16. First and Last Name - Email</a:t>
            </a:r>
          </a:p>
        </p:txBody>
      </p:sp>
    </p:spTree>
    <p:extLst>
      <p:ext uri="{BB962C8B-B14F-4D97-AF65-F5344CB8AC3E}">
        <p14:creationId xmlns:p14="http://schemas.microsoft.com/office/powerpoint/2010/main" val="1233351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Freeform 31">
            <a:extLst>
              <a:ext uri="{FF2B5EF4-FFF2-40B4-BE49-F238E27FC236}">
                <a16:creationId xmlns:a16="http://schemas.microsoft.com/office/drawing/2014/main" id="{7D7C5BDC-6C7A-2A84-EB2E-A3B4CEA7AD95}"/>
              </a:ext>
            </a:extLst>
          </p:cNvPr>
          <p:cNvSpPr/>
          <p:nvPr userDrawn="1"/>
        </p:nvSpPr>
        <p:spPr>
          <a:xfrm>
            <a:off x="171585" y="1357605"/>
            <a:ext cx="5640533" cy="774915"/>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1" name="Title 1">
            <a:extLst>
              <a:ext uri="{FF2B5EF4-FFF2-40B4-BE49-F238E27FC236}">
                <a16:creationId xmlns:a16="http://schemas.microsoft.com/office/drawing/2014/main" id="{1F840F3C-89C4-649C-874D-91C934D36ABA}"/>
              </a:ext>
            </a:extLst>
          </p:cNvPr>
          <p:cNvSpPr>
            <a:spLocks noGrp="1"/>
          </p:cNvSpPr>
          <p:nvPr>
            <p:ph type="title" hasCustomPrompt="1"/>
          </p:nvPr>
        </p:nvSpPr>
        <p:spPr>
          <a:xfrm>
            <a:off x="176463" y="1363578"/>
            <a:ext cx="5630779" cy="725905"/>
          </a:xfrm>
          <a:prstGeom prst="rect">
            <a:avLst/>
          </a:prstGeom>
        </p:spPr>
        <p:txBody>
          <a:bodyPr anchor="b"/>
          <a:lstStyle>
            <a:lvl1pPr algn="ctr">
              <a:defRPr sz="2800">
                <a:solidFill>
                  <a:schemeClr val="bg1"/>
                </a:solidFill>
              </a:defRPr>
            </a:lvl1pPr>
          </a:lstStyle>
          <a:p>
            <a:r>
              <a:rPr lang="en-US"/>
              <a:t>Section (TNR, Bold, 28 pt)</a:t>
            </a:r>
          </a:p>
        </p:txBody>
      </p:sp>
      <p:sp>
        <p:nvSpPr>
          <p:cNvPr id="3" name="Text Placeholder 3">
            <a:extLst>
              <a:ext uri="{FF2B5EF4-FFF2-40B4-BE49-F238E27FC236}">
                <a16:creationId xmlns:a16="http://schemas.microsoft.com/office/drawing/2014/main" id="{34DE9028-46E7-9B9D-14D3-C9EDE6B699ED}"/>
              </a:ext>
            </a:extLst>
          </p:cNvPr>
          <p:cNvSpPr>
            <a:spLocks noGrp="1"/>
          </p:cNvSpPr>
          <p:nvPr>
            <p:ph idx="13" hasCustomPrompt="1"/>
          </p:nvPr>
        </p:nvSpPr>
        <p:spPr>
          <a:xfrm>
            <a:off x="171585" y="2217820"/>
            <a:ext cx="5640533" cy="3771567"/>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4" name="Text Placeholder 3">
            <a:extLst>
              <a:ext uri="{FF2B5EF4-FFF2-40B4-BE49-F238E27FC236}">
                <a16:creationId xmlns:a16="http://schemas.microsoft.com/office/drawing/2014/main" id="{326E6B71-EE97-89D7-CA19-A15E7D2DA2A7}"/>
              </a:ext>
            </a:extLst>
          </p:cNvPr>
          <p:cNvSpPr>
            <a:spLocks noGrp="1"/>
          </p:cNvSpPr>
          <p:nvPr>
            <p:ph idx="1" hasCustomPrompt="1"/>
          </p:nvPr>
        </p:nvSpPr>
        <p:spPr>
          <a:xfrm>
            <a:off x="5943600" y="1357605"/>
            <a:ext cx="6071937" cy="4631782"/>
          </a:xfrm>
          <a:prstGeom prst="rect">
            <a:avLst/>
          </a:prstGeom>
        </p:spPr>
        <p:txBody>
          <a:bodyPr vert="horz" lIns="91440" tIns="45720" rIns="91440" bIns="45720" rtlCol="0">
            <a:normAutofit/>
          </a:bodyPr>
          <a:lstStyle>
            <a:lvl1pP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5" name="Slide Number Placeholder 1">
            <a:extLst>
              <a:ext uri="{FF2B5EF4-FFF2-40B4-BE49-F238E27FC236}">
                <a16:creationId xmlns:a16="http://schemas.microsoft.com/office/drawing/2014/main" id="{51BEB935-C4B6-4219-5428-91829CBBE328}"/>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
        <p:nvSpPr>
          <p:cNvPr id="7" name="Text Placeholder 11">
            <a:extLst>
              <a:ext uri="{FF2B5EF4-FFF2-40B4-BE49-F238E27FC236}">
                <a16:creationId xmlns:a16="http://schemas.microsoft.com/office/drawing/2014/main" id="{FF1AF3F5-EA0E-CDFE-EABA-9DCAC0858073}"/>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3776373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1" name="Freeform 31">
            <a:extLst>
              <a:ext uri="{FF2B5EF4-FFF2-40B4-BE49-F238E27FC236}">
                <a16:creationId xmlns:a16="http://schemas.microsoft.com/office/drawing/2014/main" id="{6B923F35-7F26-E9F9-FCF0-9EFBA327FC87}"/>
              </a:ext>
            </a:extLst>
          </p:cNvPr>
          <p:cNvSpPr/>
          <p:nvPr userDrawn="1"/>
        </p:nvSpPr>
        <p:spPr>
          <a:xfrm>
            <a:off x="135491" y="1303395"/>
            <a:ext cx="5705580" cy="802251"/>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7" name="TextBox 4">
            <a:extLst>
              <a:ext uri="{FF2B5EF4-FFF2-40B4-BE49-F238E27FC236}">
                <a16:creationId xmlns:a16="http://schemas.microsoft.com/office/drawing/2014/main" id="{6C619F39-1B6F-FC87-6E0B-A67E1FA2F335}"/>
              </a:ext>
            </a:extLst>
          </p:cNvPr>
          <p:cNvSpPr txBox="1"/>
          <p:nvPr/>
        </p:nvSpPr>
        <p:spPr>
          <a:xfrm>
            <a:off x="230686" y="1347774"/>
            <a:ext cx="8897272" cy="1103606"/>
          </a:xfrm>
          <a:prstGeom prst="rect">
            <a:avLst/>
          </a:prstGeom>
        </p:spPr>
        <p:txBody>
          <a:bodyPr lIns="50800" tIns="50800" rIns="50800" bIns="50800" rtlCol="0" anchor="ctr"/>
          <a:lstStyle/>
          <a:p>
            <a:pPr algn="ctr">
              <a:lnSpc>
                <a:spcPts val="2659"/>
              </a:lnSpc>
            </a:pPr>
            <a:endParaRPr/>
          </a:p>
        </p:txBody>
      </p:sp>
      <p:sp>
        <p:nvSpPr>
          <p:cNvPr id="18" name="Title 1">
            <a:extLst>
              <a:ext uri="{FF2B5EF4-FFF2-40B4-BE49-F238E27FC236}">
                <a16:creationId xmlns:a16="http://schemas.microsoft.com/office/drawing/2014/main" id="{E5BBB68D-C896-3132-20D8-EA0CFA349CEE}"/>
              </a:ext>
            </a:extLst>
          </p:cNvPr>
          <p:cNvSpPr>
            <a:spLocks noGrp="1"/>
          </p:cNvSpPr>
          <p:nvPr>
            <p:ph type="title" hasCustomPrompt="1"/>
          </p:nvPr>
        </p:nvSpPr>
        <p:spPr>
          <a:xfrm>
            <a:off x="144380" y="1305426"/>
            <a:ext cx="5678904" cy="802251"/>
          </a:xfrm>
          <a:prstGeom prst="rect">
            <a:avLst/>
          </a:prstGeom>
        </p:spPr>
        <p:txBody>
          <a:bodyPr anchor="b"/>
          <a:lstStyle>
            <a:lvl1pPr algn="ctr">
              <a:defRPr sz="2800"/>
            </a:lvl1pPr>
          </a:lstStyle>
          <a:p>
            <a:r>
              <a:rPr lang="en-US"/>
              <a:t>Section (TNR, Bold, 28 pt)</a:t>
            </a:r>
          </a:p>
        </p:txBody>
      </p:sp>
      <p:sp>
        <p:nvSpPr>
          <p:cNvPr id="20" name="Picture Placeholder 2">
            <a:extLst>
              <a:ext uri="{FF2B5EF4-FFF2-40B4-BE49-F238E27FC236}">
                <a16:creationId xmlns:a16="http://schemas.microsoft.com/office/drawing/2014/main" id="{EE5D7C7B-2A13-3215-C0B9-9DD02E1F477F}"/>
              </a:ext>
            </a:extLst>
          </p:cNvPr>
          <p:cNvSpPr>
            <a:spLocks noGrp="1"/>
          </p:cNvSpPr>
          <p:nvPr>
            <p:ph type="pic" idx="1"/>
          </p:nvPr>
        </p:nvSpPr>
        <p:spPr>
          <a:xfrm>
            <a:off x="5909590" y="1359745"/>
            <a:ext cx="6172200" cy="430611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E49AB2-4CDB-8F45-02FD-258397C4F08F}"/>
              </a:ext>
            </a:extLst>
          </p:cNvPr>
          <p:cNvSpPr>
            <a:spLocks noGrp="1"/>
          </p:cNvSpPr>
          <p:nvPr>
            <p:ph idx="13" hasCustomPrompt="1"/>
          </p:nvPr>
        </p:nvSpPr>
        <p:spPr>
          <a:xfrm>
            <a:off x="135491" y="2209833"/>
            <a:ext cx="5678904" cy="3779553"/>
          </a:xfrm>
          <a:prstGeom prst="rect">
            <a:avLst/>
          </a:prstGeom>
        </p:spPr>
        <p:txBody>
          <a:bodyPr vert="horz" lIns="91440" tIns="45720" rIns="91440" bIns="45720" rtlCol="0">
            <a:normAutofit/>
          </a:bodyPr>
          <a:lstStyle>
            <a:lvl1pPr marL="457200" indent="-457200">
              <a:buFont typeface="Arial" panose="020B0604020202020204" pitchFamily="34" charset="0"/>
              <a:buChar cha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5" name="Slide Number Placeholder 1">
            <a:extLst>
              <a:ext uri="{FF2B5EF4-FFF2-40B4-BE49-F238E27FC236}">
                <a16:creationId xmlns:a16="http://schemas.microsoft.com/office/drawing/2014/main" id="{4FEBEA6B-2E5D-E87E-27FA-3E0E49E2CCC9}"/>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
        <p:nvSpPr>
          <p:cNvPr id="3" name="Text Placeholder 11">
            <a:extLst>
              <a:ext uri="{FF2B5EF4-FFF2-40B4-BE49-F238E27FC236}">
                <a16:creationId xmlns:a16="http://schemas.microsoft.com/office/drawing/2014/main" id="{7F1747FD-736C-9FCF-1069-363A74144771}"/>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2470216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236FA6-A3EF-8CFC-44C9-A79FCDC0F4FB}"/>
              </a:ext>
            </a:extLst>
          </p:cNvPr>
          <p:cNvSpPr>
            <a:spLocks noGrp="1"/>
          </p:cNvSpPr>
          <p:nvPr>
            <p:ph type="dt" sz="half" idx="10"/>
          </p:nvPr>
        </p:nvSpPr>
        <p:spPr>
          <a:xfrm>
            <a:off x="838200" y="6356350"/>
            <a:ext cx="2743200" cy="365125"/>
          </a:xfrm>
          <a:prstGeom prst="rect">
            <a:avLst/>
          </a:prstGeom>
        </p:spPr>
        <p:txBody>
          <a:bodyPr/>
          <a:lstStyle/>
          <a:p>
            <a:fld id="{23810E5E-E767-490D-B5DE-4D57D731BA6A}" type="datetimeFigureOut">
              <a:rPr lang="en-US" smtClean="0"/>
              <a:t>6/29/2026</a:t>
            </a:fld>
            <a:endParaRPr lang="en-US"/>
          </a:p>
        </p:txBody>
      </p:sp>
      <p:sp>
        <p:nvSpPr>
          <p:cNvPr id="3" name="Footer Placeholder 2">
            <a:extLst>
              <a:ext uri="{FF2B5EF4-FFF2-40B4-BE49-F238E27FC236}">
                <a16:creationId xmlns:a16="http://schemas.microsoft.com/office/drawing/2014/main" id="{D93A628D-B40D-AF16-94DE-3BE8B6193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D200AB-0064-AE23-70B2-7C42B7D9DCED}"/>
              </a:ext>
            </a:extLst>
          </p:cNvPr>
          <p:cNvSpPr>
            <a:spLocks noGrp="1"/>
          </p:cNvSpPr>
          <p:nvPr>
            <p:ph type="sldNum" sz="quarter" idx="12"/>
          </p:nvPr>
        </p:nvSpPr>
        <p:spPr/>
        <p:txBody>
          <a:bodyPr/>
          <a:lstStyle/>
          <a:p>
            <a:fld id="{1163F266-B7D9-404D-80C9-3758270C5198}" type="slidenum">
              <a:rPr lang="en-US" smtClean="0"/>
              <a:t>‹#›</a:t>
            </a:fld>
            <a:endParaRPr lang="en-US"/>
          </a:p>
        </p:txBody>
      </p:sp>
    </p:spTree>
    <p:extLst>
      <p:ext uri="{BB962C8B-B14F-4D97-AF65-F5344CB8AC3E}">
        <p14:creationId xmlns:p14="http://schemas.microsoft.com/office/powerpoint/2010/main" val="125884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236FA6-A3EF-8CFC-44C9-A79FCDC0F4FB}"/>
              </a:ext>
            </a:extLst>
          </p:cNvPr>
          <p:cNvSpPr>
            <a:spLocks noGrp="1"/>
          </p:cNvSpPr>
          <p:nvPr>
            <p:ph type="dt" sz="half" idx="10"/>
          </p:nvPr>
        </p:nvSpPr>
        <p:spPr>
          <a:xfrm>
            <a:off x="838200" y="6356350"/>
            <a:ext cx="2743200" cy="365125"/>
          </a:xfrm>
          <a:prstGeom prst="rect">
            <a:avLst/>
          </a:prstGeom>
        </p:spPr>
        <p:txBody>
          <a:bodyPr/>
          <a:lstStyle/>
          <a:p>
            <a:fld id="{23810E5E-E767-490D-B5DE-4D57D731BA6A}" type="datetimeFigureOut">
              <a:rPr lang="en-US" smtClean="0"/>
              <a:t>6/29/2026</a:t>
            </a:fld>
            <a:endParaRPr lang="en-US"/>
          </a:p>
        </p:txBody>
      </p:sp>
      <p:sp>
        <p:nvSpPr>
          <p:cNvPr id="3" name="Footer Placeholder 2">
            <a:extLst>
              <a:ext uri="{FF2B5EF4-FFF2-40B4-BE49-F238E27FC236}">
                <a16:creationId xmlns:a16="http://schemas.microsoft.com/office/drawing/2014/main" id="{D93A628D-B40D-AF16-94DE-3BE8B6193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D200AB-0064-AE23-70B2-7C42B7D9DCED}"/>
              </a:ext>
            </a:extLst>
          </p:cNvPr>
          <p:cNvSpPr>
            <a:spLocks noGrp="1"/>
          </p:cNvSpPr>
          <p:nvPr>
            <p:ph type="sldNum" sz="quarter" idx="12"/>
          </p:nvPr>
        </p:nvSpPr>
        <p:spPr/>
        <p:txBody>
          <a:bodyPr/>
          <a:lstStyle/>
          <a:p>
            <a:fld id="{1163F266-B7D9-404D-80C9-3758270C5198}" type="slidenum">
              <a:rPr lang="en-US" smtClean="0"/>
              <a:t>‹#›</a:t>
            </a:fld>
            <a:endParaRPr lang="en-US"/>
          </a:p>
        </p:txBody>
      </p:sp>
    </p:spTree>
    <p:extLst>
      <p:ext uri="{BB962C8B-B14F-4D97-AF65-F5344CB8AC3E}">
        <p14:creationId xmlns:p14="http://schemas.microsoft.com/office/powerpoint/2010/main" val="100027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A8C4DE-F7B9-7C9B-BE7E-B51EAF0E447F}"/>
              </a:ext>
            </a:extLst>
          </p:cNvPr>
          <p:cNvSpPr>
            <a:spLocks noGrp="1"/>
          </p:cNvSpPr>
          <p:nvPr>
            <p:ph type="ctrTitle" hasCustomPrompt="1"/>
          </p:nvPr>
        </p:nvSpPr>
        <p:spPr>
          <a:xfrm>
            <a:off x="838199" y="2203385"/>
            <a:ext cx="10515600" cy="1558397"/>
          </a:xfrm>
          <a:prstGeom prst="rect">
            <a:avLst/>
          </a:prstGeom>
        </p:spPr>
        <p:txBody>
          <a:bodyPr anchor="b"/>
          <a:lstStyle>
            <a:lvl1pPr algn="ctr">
              <a:defRPr sz="5000" b="1">
                <a:latin typeface="Times New Roman" panose="02020603050405020304" pitchFamily="18" charset="0"/>
                <a:cs typeface="Times New Roman" panose="02020603050405020304" pitchFamily="18" charset="0"/>
              </a:defRPr>
            </a:lvl1pPr>
          </a:lstStyle>
          <a:p>
            <a:r>
              <a:rPr lang="en-US"/>
              <a:t>Thank you</a:t>
            </a:r>
          </a:p>
        </p:txBody>
      </p:sp>
      <p:sp>
        <p:nvSpPr>
          <p:cNvPr id="2" name="Slide Number Placeholder 1">
            <a:extLst>
              <a:ext uri="{FF2B5EF4-FFF2-40B4-BE49-F238E27FC236}">
                <a16:creationId xmlns:a16="http://schemas.microsoft.com/office/drawing/2014/main" id="{72340088-DD67-F382-DD12-00C4AA90AE82}"/>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5" name="Footer Placeholder 3">
            <a:extLst>
              <a:ext uri="{FF2B5EF4-FFF2-40B4-BE49-F238E27FC236}">
                <a16:creationId xmlns:a16="http://schemas.microsoft.com/office/drawing/2014/main" id="{23AF8F1A-564E-68C8-76ED-9F936A1C4CB9}"/>
              </a:ext>
            </a:extLst>
          </p:cNvPr>
          <p:cNvSpPr>
            <a:spLocks noGrp="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a:t>Times New Roman, Bold, 16. First and Last Name - Email</a:t>
            </a:r>
          </a:p>
        </p:txBody>
      </p:sp>
    </p:spTree>
    <p:extLst>
      <p:ext uri="{BB962C8B-B14F-4D97-AF65-F5344CB8AC3E}">
        <p14:creationId xmlns:p14="http://schemas.microsoft.com/office/powerpoint/2010/main" val="408353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195D-9BFD-9F13-96C3-5DC7DD1CC297}"/>
              </a:ext>
            </a:extLst>
          </p:cNvPr>
          <p:cNvSpPr>
            <a:spLocks noGrp="1"/>
          </p:cNvSpPr>
          <p:nvPr>
            <p:ph type="ctrTitle" hasCustomPrompt="1"/>
          </p:nvPr>
        </p:nvSpPr>
        <p:spPr>
          <a:xfrm>
            <a:off x="0" y="114300"/>
            <a:ext cx="12049125" cy="885297"/>
          </a:xfrm>
          <a:prstGeom prst="rect">
            <a:avLst/>
          </a:prstGeom>
        </p:spPr>
        <p:txBody>
          <a:bodyPr anchor="b"/>
          <a:lstStyle>
            <a:lvl1pPr algn="ctr">
              <a:defRPr sz="4400" b="1">
                <a:solidFill>
                  <a:schemeClr val="bg1"/>
                </a:solidFill>
                <a:latin typeface="Times New Roman" panose="02020603050405020304" pitchFamily="18" charset="0"/>
                <a:cs typeface="Times New Roman" panose="02020603050405020304" pitchFamily="18" charset="0"/>
              </a:defRPr>
            </a:lvl1pPr>
          </a:lstStyle>
          <a:p>
            <a:r>
              <a:rPr lang="en-US"/>
              <a:t>Presentation Title (Times New Roman, Bold, 44)</a:t>
            </a:r>
          </a:p>
        </p:txBody>
      </p:sp>
      <p:sp>
        <p:nvSpPr>
          <p:cNvPr id="3" name="Subtitle 2">
            <a:extLst>
              <a:ext uri="{FF2B5EF4-FFF2-40B4-BE49-F238E27FC236}">
                <a16:creationId xmlns:a16="http://schemas.microsoft.com/office/drawing/2014/main" id="{E0CC3BFF-988E-5C0F-A1DC-FF8194938A64}"/>
              </a:ext>
            </a:extLst>
          </p:cNvPr>
          <p:cNvSpPr>
            <a:spLocks noGrp="1"/>
          </p:cNvSpPr>
          <p:nvPr>
            <p:ph type="subTitle" idx="1" hasCustomPrompt="1"/>
          </p:nvPr>
        </p:nvSpPr>
        <p:spPr>
          <a:xfrm>
            <a:off x="0" y="999597"/>
            <a:ext cx="12049125" cy="596423"/>
          </a:xfrm>
          <a:prstGeom prst="rect">
            <a:avLst/>
          </a:prstGeom>
        </p:spPr>
        <p:txBody>
          <a:bodyPr/>
          <a:lstStyle>
            <a:lvl1pPr marL="0" indent="0" algn="ctr">
              <a:buNone/>
              <a:defRPr sz="3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(Times New Roman, 30)</a:t>
            </a:r>
          </a:p>
        </p:txBody>
      </p:sp>
      <p:sp>
        <p:nvSpPr>
          <p:cNvPr id="4" name="Slide Number Placeholder 1">
            <a:extLst>
              <a:ext uri="{FF2B5EF4-FFF2-40B4-BE49-F238E27FC236}">
                <a16:creationId xmlns:a16="http://schemas.microsoft.com/office/drawing/2014/main" id="{E2FF75B4-A75B-165D-7657-E53D738A2B94}"/>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Tree>
    <p:extLst>
      <p:ext uri="{BB962C8B-B14F-4D97-AF65-F5344CB8AC3E}">
        <p14:creationId xmlns:p14="http://schemas.microsoft.com/office/powerpoint/2010/main" val="330034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A8C4DE-F7B9-7C9B-BE7E-B51EAF0E447F}"/>
              </a:ext>
            </a:extLst>
          </p:cNvPr>
          <p:cNvSpPr>
            <a:spLocks noGrp="1"/>
          </p:cNvSpPr>
          <p:nvPr>
            <p:ph type="ctrTitle" hasCustomPrompt="1"/>
          </p:nvPr>
        </p:nvSpPr>
        <p:spPr>
          <a:xfrm>
            <a:off x="693821" y="0"/>
            <a:ext cx="10515600" cy="1558397"/>
          </a:xfrm>
          <a:prstGeom prst="rect">
            <a:avLst/>
          </a:prstGeom>
        </p:spPr>
        <p:txBody>
          <a:bodyPr anchor="b"/>
          <a:lstStyle>
            <a:lvl1pPr algn="ctr">
              <a:defRPr sz="5000" b="1">
                <a:solidFill>
                  <a:schemeClr val="bg1"/>
                </a:solidFill>
                <a:latin typeface="Times New Roman" panose="02020603050405020304" pitchFamily="18" charset="0"/>
                <a:cs typeface="Times New Roman" panose="02020603050405020304" pitchFamily="18" charset="0"/>
              </a:defRPr>
            </a:lvl1pPr>
          </a:lstStyle>
          <a:p>
            <a:r>
              <a:rPr lang="en-US"/>
              <a:t>Thank you</a:t>
            </a:r>
          </a:p>
        </p:txBody>
      </p:sp>
      <p:sp>
        <p:nvSpPr>
          <p:cNvPr id="2" name="Slide Number Placeholder 1">
            <a:extLst>
              <a:ext uri="{FF2B5EF4-FFF2-40B4-BE49-F238E27FC236}">
                <a16:creationId xmlns:a16="http://schemas.microsoft.com/office/drawing/2014/main" id="{BA63F118-5339-FC2B-AF2C-832059BDFEE0}"/>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Tree>
    <p:extLst>
      <p:ext uri="{BB962C8B-B14F-4D97-AF65-F5344CB8AC3E}">
        <p14:creationId xmlns:p14="http://schemas.microsoft.com/office/powerpoint/2010/main" val="369025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8CE7-28F0-B1D9-47E8-BC1832CB5F7E}"/>
              </a:ext>
            </a:extLst>
          </p:cNvPr>
          <p:cNvSpPr>
            <a:spLocks noGrp="1"/>
          </p:cNvSpPr>
          <p:nvPr>
            <p:ph type="title" hasCustomPrompt="1"/>
          </p:nvPr>
        </p:nvSpPr>
        <p:spPr>
          <a:xfrm>
            <a:off x="831850" y="1709738"/>
            <a:ext cx="10515600" cy="2852737"/>
          </a:xfrm>
          <a:prstGeom prst="rect">
            <a:avLst/>
          </a:prstGeom>
        </p:spPr>
        <p:txBody>
          <a:bodyPr anchor="b"/>
          <a:lstStyle>
            <a:lvl1pPr algn="ctr">
              <a:defRPr sz="5000" b="1">
                <a:solidFill>
                  <a:schemeClr val="bg1"/>
                </a:solidFill>
                <a:latin typeface="Times New Roman" panose="02020603050405020304" pitchFamily="18" charset="0"/>
                <a:cs typeface="Times New Roman" panose="02020603050405020304" pitchFamily="18" charset="0"/>
              </a:defRPr>
            </a:lvl1pPr>
          </a:lstStyle>
          <a:p>
            <a:r>
              <a:rPr lang="en-US"/>
              <a:t>Section Header (Times New Roman, Bold, 50)</a:t>
            </a:r>
          </a:p>
        </p:txBody>
      </p:sp>
      <p:sp>
        <p:nvSpPr>
          <p:cNvPr id="3" name="Slide Number Placeholder 1">
            <a:extLst>
              <a:ext uri="{FF2B5EF4-FFF2-40B4-BE49-F238E27FC236}">
                <a16:creationId xmlns:a16="http://schemas.microsoft.com/office/drawing/2014/main" id="{F8B0B296-E960-A127-DB7A-5FA78D674DC8}"/>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Tree>
    <p:extLst>
      <p:ext uri="{BB962C8B-B14F-4D97-AF65-F5344CB8AC3E}">
        <p14:creationId xmlns:p14="http://schemas.microsoft.com/office/powerpoint/2010/main" val="577587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C6AD6-4490-FF86-8D87-D5FDB6A6658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Autofit/>
          </a:bodyPr>
          <a:lstStyle>
            <a:lvl1pPr>
              <a:defRPr/>
            </a:lvl1pPr>
          </a:lstStyle>
          <a:p>
            <a:r>
              <a:rPr lang="en-US"/>
              <a:t>Title (TNR, Bold, 50, Single Line)</a:t>
            </a:r>
          </a:p>
        </p:txBody>
      </p:sp>
      <p:sp>
        <p:nvSpPr>
          <p:cNvPr id="4" name="Text Placeholder 6">
            <a:extLst>
              <a:ext uri="{FF2B5EF4-FFF2-40B4-BE49-F238E27FC236}">
                <a16:creationId xmlns:a16="http://schemas.microsoft.com/office/drawing/2014/main" id="{5D1BB86F-B3EB-00EA-0E17-FB82A014051B}"/>
              </a:ext>
            </a:extLst>
          </p:cNvPr>
          <p:cNvSpPr>
            <a:spLocks noGrp="1"/>
          </p:cNvSpPr>
          <p:nvPr>
            <p:ph idx="1" hasCustomPrompt="1"/>
          </p:nvPr>
        </p:nvSpPr>
        <p:spPr>
          <a:xfrm>
            <a:off x="838200" y="1368424"/>
            <a:ext cx="10515600" cy="4323075"/>
          </a:xfrm>
          <a:prstGeom prst="rect">
            <a:avLst/>
          </a:prstGeom>
        </p:spPr>
        <p:txBody>
          <a:bodyPr vert="horz" lIns="91440" tIns="45720" rIns="91440" bIns="45720" rtlCol="0">
            <a:noAutofit/>
          </a:bodyPr>
          <a:lstStyle>
            <a:lvl1pPr>
              <a:defRPr/>
            </a:lvl1pPr>
            <a:lvl2pPr>
              <a:defRPr/>
            </a:lvl2pPr>
            <a:lvl3pPr>
              <a:defRPr/>
            </a:lvl3pPr>
            <a:lvl4pPr>
              <a:defRPr/>
            </a:lvl4pPr>
            <a:lvl5pPr marL="1828800" indent="0">
              <a:buNone/>
              <a:defRPr/>
            </a:lvl5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0D060D7E-8A43-EFAC-7657-3365326F3852}"/>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Tree>
    <p:extLst>
      <p:ext uri="{BB962C8B-B14F-4D97-AF65-F5344CB8AC3E}">
        <p14:creationId xmlns:p14="http://schemas.microsoft.com/office/powerpoint/2010/main" val="2137026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8A9B1F-ECED-4D5E-F187-77F1C3020733}"/>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9" name="Text Placeholder 6">
            <a:extLst>
              <a:ext uri="{FF2B5EF4-FFF2-40B4-BE49-F238E27FC236}">
                <a16:creationId xmlns:a16="http://schemas.microsoft.com/office/drawing/2014/main" id="{A091AFC4-EC7D-9EEB-6ABA-3ECE5A581423}"/>
              </a:ext>
            </a:extLst>
          </p:cNvPr>
          <p:cNvSpPr>
            <a:spLocks noGrp="1"/>
          </p:cNvSpPr>
          <p:nvPr>
            <p:ph idx="1" hasCustomPrompt="1"/>
          </p:nvPr>
        </p:nvSpPr>
        <p:spPr>
          <a:xfrm>
            <a:off x="6134103" y="1363578"/>
            <a:ext cx="5219696" cy="431082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10" name="Text Placeholder 6">
            <a:extLst>
              <a:ext uri="{FF2B5EF4-FFF2-40B4-BE49-F238E27FC236}">
                <a16:creationId xmlns:a16="http://schemas.microsoft.com/office/drawing/2014/main" id="{A884705A-D50B-CB9D-4F12-F0D6210D622D}"/>
              </a:ext>
            </a:extLst>
          </p:cNvPr>
          <p:cNvSpPr>
            <a:spLocks noGrp="1"/>
          </p:cNvSpPr>
          <p:nvPr>
            <p:ph idx="10" hasCustomPrompt="1"/>
          </p:nvPr>
        </p:nvSpPr>
        <p:spPr>
          <a:xfrm>
            <a:off x="838199" y="1363577"/>
            <a:ext cx="5219696" cy="431082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8BE2DEE2-B631-7F06-422D-E064B4B5847F}"/>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Tree>
    <p:extLst>
      <p:ext uri="{BB962C8B-B14F-4D97-AF65-F5344CB8AC3E}">
        <p14:creationId xmlns:p14="http://schemas.microsoft.com/office/powerpoint/2010/main" val="2671722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33.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jpeg"/><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theme" Target="../theme/them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0.xml"/><Relationship Id="rId7" Type="http://schemas.openxmlformats.org/officeDocument/2006/relationships/theme" Target="../theme/theme5.xml"/><Relationship Id="rId12" Type="http://schemas.openxmlformats.org/officeDocument/2006/relationships/image" Target="../media/image1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image" Target="../media/image10.png"/><Relationship Id="rId4" Type="http://schemas.openxmlformats.org/officeDocument/2006/relationships/slideLayout" Target="../slideLayouts/slideLayout11.xml"/><Relationship Id="rId9"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theme" Target="../theme/theme6.xml"/><Relationship Id="rId12" Type="http://schemas.openxmlformats.org/officeDocument/2006/relationships/image" Target="../media/image10.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2.png"/><Relationship Id="rId5" Type="http://schemas.openxmlformats.org/officeDocument/2006/relationships/slideLayout" Target="../slideLayouts/slideLayout18.xml"/><Relationship Id="rId10"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slideLayout" Target="../slideLayouts/slideLayout22.xml"/><Relationship Id="rId7" Type="http://schemas.openxmlformats.org/officeDocument/2006/relationships/theme" Target="../theme/theme7.xml"/><Relationship Id="rId12" Type="http://schemas.openxmlformats.org/officeDocument/2006/relationships/image" Target="../media/image15.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10.png"/><Relationship Id="rId4" Type="http://schemas.openxmlformats.org/officeDocument/2006/relationships/slideLayout" Target="../slideLayouts/slideLayout23.xml"/><Relationship Id="rId9" Type="http://schemas.openxmlformats.org/officeDocument/2006/relationships/image" Target="../media/image14.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theme" Target="../theme/theme8.xml"/><Relationship Id="rId12" Type="http://schemas.openxmlformats.org/officeDocument/2006/relationships/image" Target="../media/image14.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6.png"/><Relationship Id="rId5" Type="http://schemas.openxmlformats.org/officeDocument/2006/relationships/slideLayout" Target="../slideLayouts/slideLayout30.xml"/><Relationship Id="rId10" Type="http://schemas.openxmlformats.org/officeDocument/2006/relationships/image" Target="../media/image15.png"/><Relationship Id="rId4" Type="http://schemas.openxmlformats.org/officeDocument/2006/relationships/slideLayout" Target="../slideLayouts/slideLayout29.xml"/><Relationship Id="rId9"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theme" Target="../theme/theme9.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 pattern&#10;&#10;AI-generated content may be incorrect.">
            <a:extLst>
              <a:ext uri="{FF2B5EF4-FFF2-40B4-BE49-F238E27FC236}">
                <a16:creationId xmlns:a16="http://schemas.microsoft.com/office/drawing/2014/main" id="{96C4FBE1-513C-A420-9FFC-8E14EFFAF1D1}"/>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72D6081D-4461-9E5E-2263-17CE73078B3D}"/>
              </a:ext>
            </a:extLst>
          </p:cNvPr>
          <p:cNvSpPr>
            <a:spLocks noGrp="1" noRot="1" noMove="1" noResize="1" noEditPoints="1" noAdjustHandles="1" noChangeArrowheads="1" noChangeShapeType="1"/>
          </p:cNvSpPr>
          <p:nvPr userDrawn="1"/>
        </p:nvSpPr>
        <p:spPr>
          <a:xfrm>
            <a:off x="0" y="5600550"/>
            <a:ext cx="12192000" cy="1257450"/>
          </a:xfrm>
          <a:prstGeom prst="rect">
            <a:avLst/>
          </a:prstGeom>
          <a:solidFill>
            <a:srgbClr val="1C6DA6"/>
          </a:solidFill>
          <a:ln w="25400">
            <a:solidFill>
              <a:srgbClr val="1C6D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C6261D65-7744-7779-37FB-CDB3A0E3A7D7}"/>
              </a:ext>
            </a:extLst>
          </p:cNvPr>
          <p:cNvSpPr>
            <a:spLocks noGrp="1" noRot="1" noMove="1" noResize="1" noEditPoints="1" noAdjustHandles="1" noChangeArrowheads="1" noChangeShapeType="1"/>
          </p:cNvSpPr>
          <p:nvPr userDrawn="1"/>
        </p:nvSpPr>
        <p:spPr>
          <a:xfrm>
            <a:off x="256267" y="5777461"/>
            <a:ext cx="4114800" cy="1097633"/>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5"/>
            <a:stretch>
              <a:fillRect t="-28099" b="-28099"/>
            </a:stretch>
          </a:blipFill>
        </p:spPr>
      </p:sp>
      <p:sp>
        <p:nvSpPr>
          <p:cNvPr id="17" name="Freeform 31">
            <a:extLst>
              <a:ext uri="{FF2B5EF4-FFF2-40B4-BE49-F238E27FC236}">
                <a16:creationId xmlns:a16="http://schemas.microsoft.com/office/drawing/2014/main" id="{468B0498-8AE5-604D-AEFB-F479D9D4FCE7}"/>
              </a:ext>
            </a:extLst>
          </p:cNvPr>
          <p:cNvSpPr>
            <a:spLocks noGrp="1" noRot="1" noMove="1" noResize="1" noEditPoints="1" noAdjustHandles="1" noChangeArrowheads="1" noChangeShapeType="1"/>
          </p:cNvSpPr>
          <p:nvPr userDrawn="1"/>
        </p:nvSpPr>
        <p:spPr>
          <a:xfrm>
            <a:off x="0" y="0"/>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a:ln w="25400">
            <a:solidFill>
              <a:srgbClr val="131650"/>
            </a:solidFill>
          </a:ln>
        </p:spPr>
        <p:txBody>
          <a:bodyPr/>
          <a:lstStyle/>
          <a:p>
            <a:endParaRPr lang="en-US"/>
          </a:p>
        </p:txBody>
      </p:sp>
      <p:sp>
        <p:nvSpPr>
          <p:cNvPr id="8" name="Freeform 33">
            <a:extLst>
              <a:ext uri="{FF2B5EF4-FFF2-40B4-BE49-F238E27FC236}">
                <a16:creationId xmlns:a16="http://schemas.microsoft.com/office/drawing/2014/main" id="{19D5B309-7239-BE5D-F232-E577179F96DB}"/>
              </a:ext>
            </a:extLst>
          </p:cNvPr>
          <p:cNvSpPr>
            <a:spLocks noGrp="1" noRot="1" noMove="1" noResize="1" noEditPoints="1" noAdjustHandles="1" noChangeArrowheads="1" noChangeShapeType="1"/>
          </p:cNvSpPr>
          <p:nvPr userDrawn="1"/>
        </p:nvSpPr>
        <p:spPr>
          <a:xfrm>
            <a:off x="2270438" y="174912"/>
            <a:ext cx="870830" cy="970169"/>
          </a:xfrm>
          <a:custGeom>
            <a:avLst/>
            <a:gdLst/>
            <a:ahLst/>
            <a:cxnLst/>
            <a:rect l="l" t="t" r="r" b="b"/>
            <a:pathLst>
              <a:path w="1381194" h="1538753">
                <a:moveTo>
                  <a:pt x="0" y="0"/>
                </a:moveTo>
                <a:lnTo>
                  <a:pt x="1381194" y="0"/>
                </a:lnTo>
                <a:lnTo>
                  <a:pt x="1381194" y="1538753"/>
                </a:lnTo>
                <a:lnTo>
                  <a:pt x="0" y="1538753"/>
                </a:lnTo>
                <a:lnTo>
                  <a:pt x="0" y="0"/>
                </a:lnTo>
                <a:close/>
              </a:path>
            </a:pathLst>
          </a:custGeom>
          <a:blipFill>
            <a:blip r:embed="rId6"/>
            <a:stretch>
              <a:fillRect l="-25964" t="-749" r="-154640"/>
            </a:stretch>
          </a:blipFill>
        </p:spPr>
      </p:sp>
      <p:sp>
        <p:nvSpPr>
          <p:cNvPr id="13" name="Freeform 34">
            <a:extLst>
              <a:ext uri="{FF2B5EF4-FFF2-40B4-BE49-F238E27FC236}">
                <a16:creationId xmlns:a16="http://schemas.microsoft.com/office/drawing/2014/main" id="{9230147F-F853-BD51-7DBD-4EFF4AAE1FDC}"/>
              </a:ext>
            </a:extLst>
          </p:cNvPr>
          <p:cNvSpPr>
            <a:spLocks noGrp="1" noRot="1" noMove="1" noResize="1" noEditPoints="1" noAdjustHandles="1" noChangeArrowheads="1" noChangeShapeType="1"/>
          </p:cNvSpPr>
          <p:nvPr userDrawn="1"/>
        </p:nvSpPr>
        <p:spPr>
          <a:xfrm>
            <a:off x="3192470" y="-538053"/>
            <a:ext cx="3421563" cy="2637773"/>
          </a:xfrm>
          <a:custGeom>
            <a:avLst/>
            <a:gdLst/>
            <a:ahLst/>
            <a:cxnLst/>
            <a:rect l="l" t="t" r="r" b="b"/>
            <a:pathLst>
              <a:path w="5426829" h="4183685">
                <a:moveTo>
                  <a:pt x="0" y="0"/>
                </a:moveTo>
                <a:lnTo>
                  <a:pt x="5426829" y="0"/>
                </a:lnTo>
                <a:lnTo>
                  <a:pt x="5426829" y="4183685"/>
                </a:lnTo>
                <a:lnTo>
                  <a:pt x="0" y="4183685"/>
                </a:lnTo>
                <a:lnTo>
                  <a:pt x="0" y="0"/>
                </a:lnTo>
                <a:close/>
              </a:path>
            </a:pathLst>
          </a:custGeom>
          <a:blipFill>
            <a:blip r:embed="rId7"/>
            <a:stretch>
              <a:fillRect l="-92731"/>
            </a:stretch>
          </a:blipFill>
        </p:spPr>
      </p:sp>
      <p:sp>
        <p:nvSpPr>
          <p:cNvPr id="14" name="Freeform 36">
            <a:extLst>
              <a:ext uri="{FF2B5EF4-FFF2-40B4-BE49-F238E27FC236}">
                <a16:creationId xmlns:a16="http://schemas.microsoft.com/office/drawing/2014/main" id="{1B88C2AE-6311-2D85-A6D3-174D7FC257DE}"/>
              </a:ext>
            </a:extLst>
          </p:cNvPr>
          <p:cNvSpPr>
            <a:spLocks noGrp="1" noRot="1" noMove="1" noResize="1" noEditPoints="1" noAdjustHandles="1" noChangeArrowheads="1" noChangeShapeType="1"/>
          </p:cNvSpPr>
          <p:nvPr userDrawn="1"/>
        </p:nvSpPr>
        <p:spPr>
          <a:xfrm>
            <a:off x="7214168" y="240888"/>
            <a:ext cx="1894210" cy="589573"/>
          </a:xfrm>
          <a:custGeom>
            <a:avLst/>
            <a:gdLst/>
            <a:ahLst/>
            <a:cxnLst/>
            <a:rect l="l" t="t" r="r" b="b"/>
            <a:pathLst>
              <a:path w="3546473" h="1103840">
                <a:moveTo>
                  <a:pt x="0" y="0"/>
                </a:moveTo>
                <a:lnTo>
                  <a:pt x="3546473" y="0"/>
                </a:lnTo>
                <a:lnTo>
                  <a:pt x="3546473" y="1103839"/>
                </a:lnTo>
                <a:lnTo>
                  <a:pt x="0" y="1103839"/>
                </a:lnTo>
                <a:lnTo>
                  <a:pt x="0" y="0"/>
                </a:lnTo>
                <a:close/>
              </a:path>
            </a:pathLst>
          </a:custGeom>
          <a:blipFill>
            <a:blip r:embed="rId8"/>
            <a:stretch>
              <a:fillRect/>
            </a:stretch>
          </a:blipFill>
        </p:spPr>
        <p:txBody>
          <a:bodyPr/>
          <a:lstStyle/>
          <a:p>
            <a:endParaRPr lang="en-US"/>
          </a:p>
        </p:txBody>
      </p:sp>
      <p:sp>
        <p:nvSpPr>
          <p:cNvPr id="15" name="Freeform 35">
            <a:extLst>
              <a:ext uri="{FF2B5EF4-FFF2-40B4-BE49-F238E27FC236}">
                <a16:creationId xmlns:a16="http://schemas.microsoft.com/office/drawing/2014/main" id="{0560581A-BF2E-20F0-A706-FE0C782E0AF8}"/>
              </a:ext>
            </a:extLst>
          </p:cNvPr>
          <p:cNvSpPr>
            <a:spLocks noGrp="1" noRot="1" noMove="1" noResize="1" noEditPoints="1" noAdjustHandles="1" noChangeArrowheads="1" noChangeShapeType="1"/>
          </p:cNvSpPr>
          <p:nvPr userDrawn="1"/>
        </p:nvSpPr>
        <p:spPr>
          <a:xfrm>
            <a:off x="8902582" y="20118"/>
            <a:ext cx="1161208" cy="1236661"/>
          </a:xfrm>
          <a:custGeom>
            <a:avLst/>
            <a:gdLst/>
            <a:ahLst/>
            <a:cxnLst/>
            <a:rect l="l" t="t" r="r" b="b"/>
            <a:pathLst>
              <a:path w="2056277" h="2189890">
                <a:moveTo>
                  <a:pt x="0" y="0"/>
                </a:moveTo>
                <a:lnTo>
                  <a:pt x="2056277" y="0"/>
                </a:lnTo>
                <a:lnTo>
                  <a:pt x="2056277" y="2189890"/>
                </a:lnTo>
                <a:lnTo>
                  <a:pt x="0" y="2189890"/>
                </a:lnTo>
                <a:lnTo>
                  <a:pt x="0" y="0"/>
                </a:lnTo>
                <a:close/>
              </a:path>
            </a:pathLst>
          </a:custGeom>
          <a:blipFill>
            <a:blip r:embed="rId9"/>
            <a:stretch>
              <a:fillRect/>
            </a:stretch>
          </a:blipFill>
        </p:spPr>
        <p:txBody>
          <a:bodyPr/>
          <a:lstStyle/>
          <a:p>
            <a:endParaRPr lang="en-US"/>
          </a:p>
        </p:txBody>
      </p:sp>
      <p:sp>
        <p:nvSpPr>
          <p:cNvPr id="2" name="Slide Number Placeholder 1">
            <a:extLst>
              <a:ext uri="{FF2B5EF4-FFF2-40B4-BE49-F238E27FC236}">
                <a16:creationId xmlns:a16="http://schemas.microsoft.com/office/drawing/2014/main" id="{A86B2068-2394-7F15-1F14-9FE5EE365207}"/>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5" name="Title Placeholder 4">
            <a:extLst>
              <a:ext uri="{FF2B5EF4-FFF2-40B4-BE49-F238E27FC236}">
                <a16:creationId xmlns:a16="http://schemas.microsoft.com/office/drawing/2014/main" id="{0F9FF5FA-57DC-6D4A-C31D-8EE6CF720D5B}"/>
              </a:ext>
            </a:extLst>
          </p:cNvPr>
          <p:cNvSpPr>
            <a:spLocks noGrp="1"/>
          </p:cNvSpPr>
          <p:nvPr>
            <p:ph type="title"/>
          </p:nvPr>
        </p:nvSpPr>
        <p:spPr>
          <a:xfrm>
            <a:off x="838200" y="1523402"/>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a:extLst>
              <a:ext uri="{FF2B5EF4-FFF2-40B4-BE49-F238E27FC236}">
                <a16:creationId xmlns:a16="http://schemas.microsoft.com/office/drawing/2014/main" id="{5DD112FA-6AD9-53E8-3FD4-A82FDEFDD0D4}"/>
              </a:ext>
            </a:extLst>
          </p:cNvPr>
          <p:cNvSpPr>
            <a:spLocks noGrp="1"/>
          </p:cNvSpPr>
          <p:nvPr>
            <p:ph type="body" idx="1"/>
          </p:nvPr>
        </p:nvSpPr>
        <p:spPr>
          <a:xfrm>
            <a:off x="838200" y="3025875"/>
            <a:ext cx="10515600" cy="2308723"/>
          </a:xfrm>
          <a:prstGeom prst="rect">
            <a:avLst/>
          </a:prstGeom>
        </p:spPr>
        <p:txBody>
          <a:bodyPr vert="horz" lIns="91440" tIns="45720" rIns="91440" bIns="45720" rtlCol="0">
            <a:noAutofit/>
          </a:bodyPr>
          <a:lstStyle/>
          <a:p>
            <a:pPr lvl="0"/>
            <a:r>
              <a:rPr lang="en-US"/>
              <a:t>Click to edit Master text styles</a:t>
            </a:r>
          </a:p>
        </p:txBody>
      </p:sp>
      <p:sp>
        <p:nvSpPr>
          <p:cNvPr id="4" name="Footer Placeholder 3">
            <a:extLst>
              <a:ext uri="{FF2B5EF4-FFF2-40B4-BE49-F238E27FC236}">
                <a16:creationId xmlns:a16="http://schemas.microsoft.com/office/drawing/2014/main" id="{4A34A185-6B54-F541-C311-644DAC2C169E}"/>
              </a:ext>
            </a:extLst>
          </p:cNvPr>
          <p:cNvSpPr>
            <a:spLocks noGrp="1" noRot="1" noMove="1" noResize="1" noEditPoints="1" noAdjustHandles="1" noChangeArrowheads="1" noChangeShapeType="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a:t>Times New Roman, Bold, 16. First and Last Name - Email</a:t>
            </a:r>
          </a:p>
        </p:txBody>
      </p:sp>
    </p:spTree>
    <p:extLst>
      <p:ext uri="{BB962C8B-B14F-4D97-AF65-F5344CB8AC3E}">
        <p14:creationId xmlns:p14="http://schemas.microsoft.com/office/powerpoint/2010/main" val="4213484193"/>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dt="0"/>
  <p:txStyles>
    <p:titleStyle>
      <a:lvl1pPr algn="ctr" defTabSz="914400" rtl="0" eaLnBrk="1" latinLnBrk="0" hangingPunct="1">
        <a:lnSpc>
          <a:spcPct val="90000"/>
        </a:lnSpc>
        <a:spcBef>
          <a:spcPct val="0"/>
        </a:spcBef>
        <a:buNone/>
        <a:defRPr sz="5000" b="1"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3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ackground pattern&#10;&#10;AI-generated content may be incorrect.">
            <a:extLst>
              <a:ext uri="{FF2B5EF4-FFF2-40B4-BE49-F238E27FC236}">
                <a16:creationId xmlns:a16="http://schemas.microsoft.com/office/drawing/2014/main" id="{5B627538-7BD2-EEFE-7131-C05D29F508AC}"/>
              </a:ext>
            </a:extLst>
          </p:cNvPr>
          <p:cNvPicPr>
            <a:picLocks noGrp="1" noRot="1" noChangeAspect="1" noMove="1" noResize="1" noEditPoints="1" noAdjustHandles="1" noChangeArrowheads="1" noChangeShapeType="1" noCrop="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057D648-1B15-F74D-B682-1B2517D1EFBE}"/>
              </a:ext>
            </a:extLst>
          </p:cNvPr>
          <p:cNvSpPr>
            <a:spLocks noGrp="1" noRot="1" noMove="1" noResize="1" noEditPoints="1" noAdjustHandles="1" noChangeArrowheads="1" noChangeShapeType="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3F266-B7D9-404D-80C9-3758270C5198}" type="slidenum">
              <a:rPr lang="en-US" smtClean="0"/>
              <a:t>‹#›</a:t>
            </a:fld>
            <a:endParaRPr lang="en-US"/>
          </a:p>
        </p:txBody>
      </p:sp>
      <p:pic>
        <p:nvPicPr>
          <p:cNvPr id="15" name="Picture 14" descr="Shape&#10;&#10;AI-generated content may be incorrect.">
            <a:extLst>
              <a:ext uri="{FF2B5EF4-FFF2-40B4-BE49-F238E27FC236}">
                <a16:creationId xmlns:a16="http://schemas.microsoft.com/office/drawing/2014/main" id="{C0147B0D-D152-67E8-BCB7-7CDFC75BACF4}"/>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04072" y="5982352"/>
            <a:ext cx="2614142" cy="1089225"/>
          </a:xfrm>
          <a:prstGeom prst="rect">
            <a:avLst/>
          </a:prstGeom>
        </p:spPr>
      </p:pic>
      <p:pic>
        <p:nvPicPr>
          <p:cNvPr id="16" name="Picture 15" descr="Logo&#10;&#10;AI-generated content may be incorrect.">
            <a:extLst>
              <a:ext uri="{FF2B5EF4-FFF2-40B4-BE49-F238E27FC236}">
                <a16:creationId xmlns:a16="http://schemas.microsoft.com/office/drawing/2014/main" id="{C2C2F6DB-92A5-C835-4AB5-CC5FD2063856}"/>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3902250" y="6451590"/>
            <a:ext cx="867003" cy="269885"/>
          </a:xfrm>
          <a:prstGeom prst="rect">
            <a:avLst/>
          </a:prstGeom>
        </p:spPr>
      </p:pic>
      <p:sp>
        <p:nvSpPr>
          <p:cNvPr id="17" name="Slide Number Placeholder 1">
            <a:extLst>
              <a:ext uri="{FF2B5EF4-FFF2-40B4-BE49-F238E27FC236}">
                <a16:creationId xmlns:a16="http://schemas.microsoft.com/office/drawing/2014/main" id="{5B3F7664-5094-707A-142C-8896B17D3328}"/>
              </a:ext>
            </a:extLst>
          </p:cNvPr>
          <p:cNvSpPr txBox="1">
            <a:spLocks noGrp="1" noRot="1" noMove="1" noResize="1" noEditPoints="1" noAdjustHandles="1" noChangeArrowheads="1" noChangeShapeType="1"/>
          </p:cNvSpPr>
          <p:nvPr userDrawn="1"/>
        </p:nvSpPr>
        <p:spPr>
          <a:xfrm>
            <a:off x="9348076" y="65274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35EFAC-05D4-45CF-9D12-504953016AE8}" type="slidenum">
              <a:rPr lang="en-US" smtClean="0"/>
              <a:pPr/>
              <a:t>‹#›</a:t>
            </a:fld>
            <a:endParaRPr lang="en-US"/>
          </a:p>
        </p:txBody>
      </p:sp>
      <p:pic>
        <p:nvPicPr>
          <p:cNvPr id="18" name="Picture 17" descr="Logo&#10;&#10;AI-generated content may be incorrect.">
            <a:extLst>
              <a:ext uri="{FF2B5EF4-FFF2-40B4-BE49-F238E27FC236}">
                <a16:creationId xmlns:a16="http://schemas.microsoft.com/office/drawing/2014/main" id="{49EB96D5-DFC9-6989-784A-2C406795CDB2}"/>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2790357" y="6385266"/>
            <a:ext cx="1081485" cy="432594"/>
          </a:xfrm>
          <a:prstGeom prst="rect">
            <a:avLst/>
          </a:prstGeom>
        </p:spPr>
      </p:pic>
      <p:pic>
        <p:nvPicPr>
          <p:cNvPr id="19" name="Picture 18" descr="Icon&#10;&#10;AI-generated content may be incorrect.">
            <a:extLst>
              <a:ext uri="{FF2B5EF4-FFF2-40B4-BE49-F238E27FC236}">
                <a16:creationId xmlns:a16="http://schemas.microsoft.com/office/drawing/2014/main" id="{811ECF7E-706B-F712-E1E4-9C18F2EB4ECD}"/>
              </a:ext>
            </a:extLst>
          </p:cNvPr>
          <p:cNvPicPr>
            <a:picLocks noGrp="1" noRot="1" noChangeAspect="1" noMove="1" noResize="1" noEditPoints="1" noAdjustHandles="1" noChangeArrowheads="1" noChangeShapeType="1" noCrop="1"/>
          </p:cNvPicPr>
          <p:nvPr userDrawn="1"/>
        </p:nvPicPr>
        <p:blipFill rotWithShape="1">
          <a:blip r:embed="rId7">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Tree>
    <p:extLst>
      <p:ext uri="{BB962C8B-B14F-4D97-AF65-F5344CB8AC3E}">
        <p14:creationId xmlns:p14="http://schemas.microsoft.com/office/powerpoint/2010/main" val="3176509197"/>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Background pattern&#10;&#10;AI-generated content may be incorrect.">
            <a:extLst>
              <a:ext uri="{FF2B5EF4-FFF2-40B4-BE49-F238E27FC236}">
                <a16:creationId xmlns:a16="http://schemas.microsoft.com/office/drawing/2014/main" id="{3B39CB19-645C-F2D6-23B6-4BD9F24E35F4}"/>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72D6081D-4461-9E5E-2263-17CE73078B3D}"/>
              </a:ext>
            </a:extLst>
          </p:cNvPr>
          <p:cNvSpPr>
            <a:spLocks noGrp="1" noRot="1" noMove="1" noResize="1" noEditPoints="1" noAdjustHandles="1" noChangeArrowheads="1" noChangeShapeType="1"/>
          </p:cNvSpPr>
          <p:nvPr userDrawn="1"/>
        </p:nvSpPr>
        <p:spPr>
          <a:xfrm>
            <a:off x="0" y="5600550"/>
            <a:ext cx="12192000" cy="1257450"/>
          </a:xfrm>
          <a:prstGeom prst="rect">
            <a:avLst/>
          </a:prstGeom>
          <a:solidFill>
            <a:srgbClr val="1C6DA6"/>
          </a:solidFill>
          <a:ln w="25400">
            <a:solidFill>
              <a:srgbClr val="1C6D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C6261D65-7744-7779-37FB-CDB3A0E3A7D7}"/>
              </a:ext>
            </a:extLst>
          </p:cNvPr>
          <p:cNvSpPr>
            <a:spLocks noGrp="1" noRot="1" noMove="1" noResize="1" noEditPoints="1" noAdjustHandles="1" noChangeArrowheads="1" noChangeShapeType="1"/>
          </p:cNvSpPr>
          <p:nvPr userDrawn="1"/>
        </p:nvSpPr>
        <p:spPr>
          <a:xfrm>
            <a:off x="256267" y="5777461"/>
            <a:ext cx="4114800" cy="1097633"/>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5"/>
            <a:stretch>
              <a:fillRect t="-28099" b="-28099"/>
            </a:stretch>
          </a:blipFill>
        </p:spPr>
      </p:sp>
      <p:sp>
        <p:nvSpPr>
          <p:cNvPr id="17" name="Freeform 31">
            <a:extLst>
              <a:ext uri="{FF2B5EF4-FFF2-40B4-BE49-F238E27FC236}">
                <a16:creationId xmlns:a16="http://schemas.microsoft.com/office/drawing/2014/main" id="{468B0498-8AE5-604D-AEFB-F479D9D4FCE7}"/>
              </a:ext>
            </a:extLst>
          </p:cNvPr>
          <p:cNvSpPr>
            <a:spLocks noGrp="1" noRot="1" noMove="1" noResize="1" noEditPoints="1" noAdjustHandles="1" noChangeArrowheads="1" noChangeShapeType="1"/>
          </p:cNvSpPr>
          <p:nvPr userDrawn="1"/>
        </p:nvSpPr>
        <p:spPr>
          <a:xfrm>
            <a:off x="0" y="0"/>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a:ln w="25400">
            <a:solidFill>
              <a:srgbClr val="131650"/>
            </a:solidFill>
          </a:ln>
        </p:spPr>
        <p:txBody>
          <a:bodyPr/>
          <a:lstStyle/>
          <a:p>
            <a:endParaRPr lang="en-US"/>
          </a:p>
        </p:txBody>
      </p:sp>
      <p:sp>
        <p:nvSpPr>
          <p:cNvPr id="8" name="Freeform 33">
            <a:extLst>
              <a:ext uri="{FF2B5EF4-FFF2-40B4-BE49-F238E27FC236}">
                <a16:creationId xmlns:a16="http://schemas.microsoft.com/office/drawing/2014/main" id="{19D5B309-7239-BE5D-F232-E577179F96DB}"/>
              </a:ext>
            </a:extLst>
          </p:cNvPr>
          <p:cNvSpPr>
            <a:spLocks noGrp="1" noRot="1" noMove="1" noResize="1" noEditPoints="1" noAdjustHandles="1" noChangeArrowheads="1" noChangeShapeType="1"/>
          </p:cNvSpPr>
          <p:nvPr userDrawn="1"/>
        </p:nvSpPr>
        <p:spPr>
          <a:xfrm>
            <a:off x="2270438" y="174912"/>
            <a:ext cx="870830" cy="970169"/>
          </a:xfrm>
          <a:custGeom>
            <a:avLst/>
            <a:gdLst/>
            <a:ahLst/>
            <a:cxnLst/>
            <a:rect l="l" t="t" r="r" b="b"/>
            <a:pathLst>
              <a:path w="1381194" h="1538753">
                <a:moveTo>
                  <a:pt x="0" y="0"/>
                </a:moveTo>
                <a:lnTo>
                  <a:pt x="1381194" y="0"/>
                </a:lnTo>
                <a:lnTo>
                  <a:pt x="1381194" y="1538753"/>
                </a:lnTo>
                <a:lnTo>
                  <a:pt x="0" y="1538753"/>
                </a:lnTo>
                <a:lnTo>
                  <a:pt x="0" y="0"/>
                </a:lnTo>
                <a:close/>
              </a:path>
            </a:pathLst>
          </a:custGeom>
          <a:blipFill>
            <a:blip r:embed="rId6"/>
            <a:stretch>
              <a:fillRect l="-25964" t="-749" r="-154640"/>
            </a:stretch>
          </a:blipFill>
        </p:spPr>
      </p:sp>
      <p:sp>
        <p:nvSpPr>
          <p:cNvPr id="13" name="Freeform 34">
            <a:extLst>
              <a:ext uri="{FF2B5EF4-FFF2-40B4-BE49-F238E27FC236}">
                <a16:creationId xmlns:a16="http://schemas.microsoft.com/office/drawing/2014/main" id="{9230147F-F853-BD51-7DBD-4EFF4AAE1FDC}"/>
              </a:ext>
            </a:extLst>
          </p:cNvPr>
          <p:cNvSpPr/>
          <p:nvPr userDrawn="1"/>
        </p:nvSpPr>
        <p:spPr>
          <a:xfrm>
            <a:off x="3192470" y="-538053"/>
            <a:ext cx="3421563" cy="2637773"/>
          </a:xfrm>
          <a:custGeom>
            <a:avLst/>
            <a:gdLst/>
            <a:ahLst/>
            <a:cxnLst/>
            <a:rect l="l" t="t" r="r" b="b"/>
            <a:pathLst>
              <a:path w="5426829" h="4183685">
                <a:moveTo>
                  <a:pt x="0" y="0"/>
                </a:moveTo>
                <a:lnTo>
                  <a:pt x="5426829" y="0"/>
                </a:lnTo>
                <a:lnTo>
                  <a:pt x="5426829" y="4183685"/>
                </a:lnTo>
                <a:lnTo>
                  <a:pt x="0" y="4183685"/>
                </a:lnTo>
                <a:lnTo>
                  <a:pt x="0" y="0"/>
                </a:lnTo>
                <a:close/>
              </a:path>
            </a:pathLst>
          </a:custGeom>
          <a:blipFill>
            <a:blip r:embed="rId7"/>
            <a:stretch>
              <a:fillRect l="-92731"/>
            </a:stretch>
          </a:blipFill>
        </p:spPr>
      </p:sp>
      <p:sp>
        <p:nvSpPr>
          <p:cNvPr id="14" name="Freeform 36">
            <a:extLst>
              <a:ext uri="{FF2B5EF4-FFF2-40B4-BE49-F238E27FC236}">
                <a16:creationId xmlns:a16="http://schemas.microsoft.com/office/drawing/2014/main" id="{1B88C2AE-6311-2D85-A6D3-174D7FC257DE}"/>
              </a:ext>
            </a:extLst>
          </p:cNvPr>
          <p:cNvSpPr>
            <a:spLocks noGrp="1" noRot="1" noMove="1" noResize="1" noEditPoints="1" noAdjustHandles="1" noChangeArrowheads="1" noChangeShapeType="1"/>
          </p:cNvSpPr>
          <p:nvPr userDrawn="1"/>
        </p:nvSpPr>
        <p:spPr>
          <a:xfrm>
            <a:off x="7214168" y="240888"/>
            <a:ext cx="1894210" cy="589573"/>
          </a:xfrm>
          <a:custGeom>
            <a:avLst/>
            <a:gdLst/>
            <a:ahLst/>
            <a:cxnLst/>
            <a:rect l="l" t="t" r="r" b="b"/>
            <a:pathLst>
              <a:path w="3546473" h="1103840">
                <a:moveTo>
                  <a:pt x="0" y="0"/>
                </a:moveTo>
                <a:lnTo>
                  <a:pt x="3546473" y="0"/>
                </a:lnTo>
                <a:lnTo>
                  <a:pt x="3546473" y="1103839"/>
                </a:lnTo>
                <a:lnTo>
                  <a:pt x="0" y="1103839"/>
                </a:lnTo>
                <a:lnTo>
                  <a:pt x="0" y="0"/>
                </a:lnTo>
                <a:close/>
              </a:path>
            </a:pathLst>
          </a:custGeom>
          <a:blipFill>
            <a:blip r:embed="rId8"/>
            <a:stretch>
              <a:fillRect/>
            </a:stretch>
          </a:blipFill>
        </p:spPr>
      </p:sp>
      <p:sp>
        <p:nvSpPr>
          <p:cNvPr id="15" name="Freeform 35">
            <a:extLst>
              <a:ext uri="{FF2B5EF4-FFF2-40B4-BE49-F238E27FC236}">
                <a16:creationId xmlns:a16="http://schemas.microsoft.com/office/drawing/2014/main" id="{0560581A-BF2E-20F0-A706-FE0C782E0AF8}"/>
              </a:ext>
            </a:extLst>
          </p:cNvPr>
          <p:cNvSpPr>
            <a:spLocks noGrp="1" noRot="1" noMove="1" noResize="1" noEditPoints="1" noAdjustHandles="1" noChangeArrowheads="1" noChangeShapeType="1"/>
          </p:cNvSpPr>
          <p:nvPr userDrawn="1"/>
        </p:nvSpPr>
        <p:spPr>
          <a:xfrm>
            <a:off x="8902582" y="20118"/>
            <a:ext cx="1161208" cy="1236661"/>
          </a:xfrm>
          <a:custGeom>
            <a:avLst/>
            <a:gdLst/>
            <a:ahLst/>
            <a:cxnLst/>
            <a:rect l="l" t="t" r="r" b="b"/>
            <a:pathLst>
              <a:path w="2056277" h="2189890">
                <a:moveTo>
                  <a:pt x="0" y="0"/>
                </a:moveTo>
                <a:lnTo>
                  <a:pt x="2056277" y="0"/>
                </a:lnTo>
                <a:lnTo>
                  <a:pt x="2056277" y="2189890"/>
                </a:lnTo>
                <a:lnTo>
                  <a:pt x="0" y="2189890"/>
                </a:lnTo>
                <a:lnTo>
                  <a:pt x="0" y="0"/>
                </a:lnTo>
                <a:close/>
              </a:path>
            </a:pathLst>
          </a:custGeom>
          <a:blipFill>
            <a:blip r:embed="rId9"/>
            <a:stretch>
              <a:fillRect/>
            </a:stretch>
          </a:blipFill>
        </p:spPr>
        <p:txBody>
          <a:bodyPr/>
          <a:lstStyle/>
          <a:p>
            <a:endParaRPr lang="en-US"/>
          </a:p>
        </p:txBody>
      </p:sp>
      <p:sp>
        <p:nvSpPr>
          <p:cNvPr id="2" name="Slide Number Placeholder 1">
            <a:extLst>
              <a:ext uri="{FF2B5EF4-FFF2-40B4-BE49-F238E27FC236}">
                <a16:creationId xmlns:a16="http://schemas.microsoft.com/office/drawing/2014/main" id="{A86B2068-2394-7F15-1F14-9FE5EE365207}"/>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
        <p:nvSpPr>
          <p:cNvPr id="5" name="Title Placeholder 4">
            <a:extLst>
              <a:ext uri="{FF2B5EF4-FFF2-40B4-BE49-F238E27FC236}">
                <a16:creationId xmlns:a16="http://schemas.microsoft.com/office/drawing/2014/main" id="{0F9FF5FA-57DC-6D4A-C31D-8EE6CF720D5B}"/>
              </a:ext>
            </a:extLst>
          </p:cNvPr>
          <p:cNvSpPr>
            <a:spLocks noGrp="1"/>
          </p:cNvSpPr>
          <p:nvPr>
            <p:ph type="title"/>
          </p:nvPr>
        </p:nvSpPr>
        <p:spPr>
          <a:xfrm>
            <a:off x="838200" y="1523402"/>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6" name="Text Placeholder 5">
            <a:extLst>
              <a:ext uri="{FF2B5EF4-FFF2-40B4-BE49-F238E27FC236}">
                <a16:creationId xmlns:a16="http://schemas.microsoft.com/office/drawing/2014/main" id="{5DD112FA-6AD9-53E8-3FD4-A82FDEFDD0D4}"/>
              </a:ext>
            </a:extLst>
          </p:cNvPr>
          <p:cNvSpPr>
            <a:spLocks noGrp="1"/>
          </p:cNvSpPr>
          <p:nvPr>
            <p:ph type="body" idx="1"/>
          </p:nvPr>
        </p:nvSpPr>
        <p:spPr>
          <a:xfrm>
            <a:off x="838200" y="3025876"/>
            <a:ext cx="10515600" cy="2308723"/>
          </a:xfrm>
          <a:prstGeom prst="rect">
            <a:avLst/>
          </a:prstGeom>
        </p:spPr>
        <p:txBody>
          <a:bodyPr vert="horz" lIns="91440" tIns="45720" rIns="91440" bIns="45720" rtlCol="0">
            <a:noAutofit/>
          </a:bodyPr>
          <a:lstStyle/>
          <a:p>
            <a:pPr lvl="0"/>
            <a:r>
              <a:rPr lang="en-US"/>
              <a:t>Click to edit Master text styles</a:t>
            </a:r>
          </a:p>
        </p:txBody>
      </p:sp>
      <p:sp>
        <p:nvSpPr>
          <p:cNvPr id="4" name="Footer Placeholder 3">
            <a:extLst>
              <a:ext uri="{FF2B5EF4-FFF2-40B4-BE49-F238E27FC236}">
                <a16:creationId xmlns:a16="http://schemas.microsoft.com/office/drawing/2014/main" id="{4A34A185-6B54-F541-C311-644DAC2C169E}"/>
              </a:ext>
            </a:extLst>
          </p:cNvPr>
          <p:cNvSpPr>
            <a:spLocks noGrp="1" noRot="1" noMove="1" noResize="1" noEditPoints="1" noAdjustHandles="1" noChangeArrowheads="1" noChangeShapeType="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a:t>Times New Roman, Bold, 16. First and Last Name - Email</a:t>
            </a:r>
          </a:p>
        </p:txBody>
      </p:sp>
    </p:spTree>
    <p:extLst>
      <p:ext uri="{BB962C8B-B14F-4D97-AF65-F5344CB8AC3E}">
        <p14:creationId xmlns:p14="http://schemas.microsoft.com/office/powerpoint/2010/main" val="830960962"/>
      </p:ext>
    </p:extLst>
  </p:cSld>
  <p:clrMap bg1="lt1" tx1="dk1" bg2="lt2" tx2="dk2" accent1="accent1" accent2="accent2" accent3="accent3" accent4="accent4" accent5="accent5" accent6="accent6" hlink="hlink" folHlink="folHlink"/>
  <p:sldLayoutIdLst>
    <p:sldLayoutId id="2147483703" r:id="rId1"/>
    <p:sldLayoutId id="2147483704" r:id="rId2"/>
  </p:sldLayoutIdLst>
  <p:hf hdr="0" dt="0"/>
  <p:txStyles>
    <p:titleStyle>
      <a:lvl1pPr algn="ctr" defTabSz="914400" rtl="0" eaLnBrk="1" latinLnBrk="0" hangingPunct="1">
        <a:lnSpc>
          <a:spcPct val="90000"/>
        </a:lnSpc>
        <a:spcBef>
          <a:spcPct val="0"/>
        </a:spcBef>
        <a:buNone/>
        <a:defRPr sz="5000" b="1"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3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10;&#10;AI-generated content may be incorrect.">
            <a:extLst>
              <a:ext uri="{FF2B5EF4-FFF2-40B4-BE49-F238E27FC236}">
                <a16:creationId xmlns:a16="http://schemas.microsoft.com/office/drawing/2014/main" id="{407F1F8F-D118-A351-FB42-0DC8F9F4C567}"/>
              </a:ext>
            </a:extLst>
          </p:cNvPr>
          <p:cNvPicPr>
            <a:picLocks noGrp="1" noRot="1" noChangeAspect="1" noMove="1" noResize="1" noEditPoints="1" noAdjustHandles="1" noChangeArrowheads="1" noChangeShapeType="1" noCrop="1"/>
          </p:cNvPicPr>
          <p:nvPr userDrawn="1"/>
        </p:nvPicPr>
        <p:blipFill rotWithShape="1">
          <a:blip r:embed="rId4">
            <a:extLst>
              <a:ext uri="{28A0092B-C50C-407E-A947-70E740481C1C}">
                <a14:useLocalDpi xmlns:a14="http://schemas.microsoft.com/office/drawing/2010/main" val="0"/>
              </a:ext>
            </a:extLst>
          </a:blip>
          <a:srcRect r="3863" b="2874"/>
          <a:stretch/>
        </p:blipFill>
        <p:spPr>
          <a:xfrm>
            <a:off x="-191071" y="-103690"/>
            <a:ext cx="12389187" cy="7040610"/>
          </a:xfrm>
          <a:prstGeom prst="rect">
            <a:avLst/>
          </a:prstGeom>
        </p:spPr>
      </p:pic>
      <p:sp>
        <p:nvSpPr>
          <p:cNvPr id="17" name="Rectangle 16">
            <a:extLst>
              <a:ext uri="{FF2B5EF4-FFF2-40B4-BE49-F238E27FC236}">
                <a16:creationId xmlns:a16="http://schemas.microsoft.com/office/drawing/2014/main" id="{6BC20696-BD4A-451D-9888-4607719207DA}"/>
              </a:ext>
            </a:extLst>
          </p:cNvPr>
          <p:cNvSpPr>
            <a:spLocks noGrp="1" noRot="1" noMove="1" noResize="1" noEditPoints="1" noAdjustHandles="1" noChangeArrowheads="1" noChangeShapeType="1"/>
          </p:cNvSpPr>
          <p:nvPr userDrawn="1"/>
        </p:nvSpPr>
        <p:spPr>
          <a:xfrm>
            <a:off x="-191071" y="5679470"/>
            <a:ext cx="12389187" cy="1257450"/>
          </a:xfrm>
          <a:prstGeom prst="rect">
            <a:avLst/>
          </a:prstGeom>
          <a:solidFill>
            <a:srgbClr val="1C6DA6"/>
          </a:solidFill>
          <a:ln w="25400">
            <a:solidFill>
              <a:srgbClr val="1C6D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C6261D65-7744-7779-37FB-CDB3A0E3A7D7}"/>
              </a:ext>
            </a:extLst>
          </p:cNvPr>
          <p:cNvSpPr>
            <a:spLocks noGrp="1" noRot="1" noMove="1" noResize="1" noEditPoints="1" noAdjustHandles="1" noChangeArrowheads="1" noChangeShapeType="1"/>
          </p:cNvSpPr>
          <p:nvPr userDrawn="1"/>
        </p:nvSpPr>
        <p:spPr>
          <a:xfrm>
            <a:off x="256267" y="5777461"/>
            <a:ext cx="4114800" cy="1097633"/>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5"/>
            <a:stretch>
              <a:fillRect t="-28099" b="-28099"/>
            </a:stretch>
          </a:blipFill>
        </p:spPr>
      </p:sp>
      <p:sp>
        <p:nvSpPr>
          <p:cNvPr id="11" name="Freeform 35">
            <a:extLst>
              <a:ext uri="{FF2B5EF4-FFF2-40B4-BE49-F238E27FC236}">
                <a16:creationId xmlns:a16="http://schemas.microsoft.com/office/drawing/2014/main" id="{B6163707-FA30-6454-DB71-F792DD0B02A8}"/>
              </a:ext>
            </a:extLst>
          </p:cNvPr>
          <p:cNvSpPr>
            <a:spLocks noGrp="1" noRot="1" noMove="1" noResize="1" noEditPoints="1" noAdjustHandles="1" noChangeArrowheads="1" noChangeShapeType="1"/>
          </p:cNvSpPr>
          <p:nvPr userDrawn="1"/>
        </p:nvSpPr>
        <p:spPr>
          <a:xfrm>
            <a:off x="10343379" y="5899822"/>
            <a:ext cx="981846" cy="1045644"/>
          </a:xfrm>
          <a:custGeom>
            <a:avLst/>
            <a:gdLst/>
            <a:ahLst/>
            <a:cxnLst/>
            <a:rect l="l" t="t" r="r" b="b"/>
            <a:pathLst>
              <a:path w="2056277" h="2189890">
                <a:moveTo>
                  <a:pt x="0" y="0"/>
                </a:moveTo>
                <a:lnTo>
                  <a:pt x="2056277" y="0"/>
                </a:lnTo>
                <a:lnTo>
                  <a:pt x="2056277" y="2189890"/>
                </a:lnTo>
                <a:lnTo>
                  <a:pt x="0" y="2189890"/>
                </a:lnTo>
                <a:lnTo>
                  <a:pt x="0" y="0"/>
                </a:lnTo>
                <a:close/>
              </a:path>
            </a:pathLst>
          </a:custGeom>
          <a:blipFill>
            <a:blip r:embed="rId6"/>
            <a:stretch>
              <a:fillRect/>
            </a:stretch>
          </a:blipFill>
        </p:spPr>
        <p:txBody>
          <a:bodyPr/>
          <a:lstStyle/>
          <a:p>
            <a:endParaRPr lang="en-US"/>
          </a:p>
        </p:txBody>
      </p:sp>
      <p:sp>
        <p:nvSpPr>
          <p:cNvPr id="12" name="Freeform 36">
            <a:extLst>
              <a:ext uri="{FF2B5EF4-FFF2-40B4-BE49-F238E27FC236}">
                <a16:creationId xmlns:a16="http://schemas.microsoft.com/office/drawing/2014/main" id="{B8C2FD51-0BB6-314D-4D92-1EC1EA1BD01D}"/>
              </a:ext>
            </a:extLst>
          </p:cNvPr>
          <p:cNvSpPr>
            <a:spLocks noGrp="1" noRot="1" noMove="1" noResize="1" noEditPoints="1" noAdjustHandles="1" noChangeArrowheads="1" noChangeShapeType="1"/>
          </p:cNvSpPr>
          <p:nvPr userDrawn="1"/>
        </p:nvSpPr>
        <p:spPr>
          <a:xfrm>
            <a:off x="9014295" y="6095278"/>
            <a:ext cx="1433998" cy="446332"/>
          </a:xfrm>
          <a:custGeom>
            <a:avLst/>
            <a:gdLst/>
            <a:ahLst/>
            <a:cxnLst/>
            <a:rect l="l" t="t" r="r" b="b"/>
            <a:pathLst>
              <a:path w="3546473" h="1103840">
                <a:moveTo>
                  <a:pt x="0" y="0"/>
                </a:moveTo>
                <a:lnTo>
                  <a:pt x="3546473" y="0"/>
                </a:lnTo>
                <a:lnTo>
                  <a:pt x="3546473" y="1103839"/>
                </a:lnTo>
                <a:lnTo>
                  <a:pt x="0" y="1103839"/>
                </a:lnTo>
                <a:lnTo>
                  <a:pt x="0" y="0"/>
                </a:lnTo>
                <a:close/>
              </a:path>
            </a:pathLst>
          </a:custGeom>
          <a:blipFill>
            <a:blip r:embed="rId7"/>
            <a:stretch>
              <a:fillRect/>
            </a:stretch>
          </a:blipFill>
        </p:spPr>
      </p:sp>
      <p:sp>
        <p:nvSpPr>
          <p:cNvPr id="9" name="Freeform 33">
            <a:extLst>
              <a:ext uri="{FF2B5EF4-FFF2-40B4-BE49-F238E27FC236}">
                <a16:creationId xmlns:a16="http://schemas.microsoft.com/office/drawing/2014/main" id="{EE47BDDA-8B20-7582-E640-E290DEE31B11}"/>
              </a:ext>
            </a:extLst>
          </p:cNvPr>
          <p:cNvSpPr>
            <a:spLocks noGrp="1" noRot="1" noMove="1" noResize="1" noEditPoints="1" noAdjustHandles="1" noChangeArrowheads="1" noChangeShapeType="1"/>
          </p:cNvSpPr>
          <p:nvPr userDrawn="1"/>
        </p:nvSpPr>
        <p:spPr>
          <a:xfrm>
            <a:off x="5248361" y="5981664"/>
            <a:ext cx="700208" cy="780084"/>
          </a:xfrm>
          <a:custGeom>
            <a:avLst/>
            <a:gdLst/>
            <a:ahLst/>
            <a:cxnLst/>
            <a:rect l="l" t="t" r="r" b="b"/>
            <a:pathLst>
              <a:path w="1381194" h="1538753">
                <a:moveTo>
                  <a:pt x="0" y="0"/>
                </a:moveTo>
                <a:lnTo>
                  <a:pt x="1381194" y="0"/>
                </a:lnTo>
                <a:lnTo>
                  <a:pt x="1381194" y="1538753"/>
                </a:lnTo>
                <a:lnTo>
                  <a:pt x="0" y="1538753"/>
                </a:lnTo>
                <a:lnTo>
                  <a:pt x="0" y="0"/>
                </a:lnTo>
                <a:close/>
              </a:path>
            </a:pathLst>
          </a:custGeom>
          <a:blipFill>
            <a:blip r:embed="rId8"/>
            <a:stretch>
              <a:fillRect l="-25964" t="-749" r="-154640"/>
            </a:stretch>
          </a:blipFill>
        </p:spPr>
      </p:sp>
      <p:sp>
        <p:nvSpPr>
          <p:cNvPr id="10" name="Freeform 34">
            <a:extLst>
              <a:ext uri="{FF2B5EF4-FFF2-40B4-BE49-F238E27FC236}">
                <a16:creationId xmlns:a16="http://schemas.microsoft.com/office/drawing/2014/main" id="{3F239998-6043-0863-D2E2-C3FF253ECB95}"/>
              </a:ext>
            </a:extLst>
          </p:cNvPr>
          <p:cNvSpPr/>
          <p:nvPr userDrawn="1"/>
        </p:nvSpPr>
        <p:spPr>
          <a:xfrm>
            <a:off x="6059481" y="5391122"/>
            <a:ext cx="2751177" cy="2120955"/>
          </a:xfrm>
          <a:custGeom>
            <a:avLst/>
            <a:gdLst/>
            <a:ahLst/>
            <a:cxnLst/>
            <a:rect l="l" t="t" r="r" b="b"/>
            <a:pathLst>
              <a:path w="5426829" h="4183685">
                <a:moveTo>
                  <a:pt x="0" y="0"/>
                </a:moveTo>
                <a:lnTo>
                  <a:pt x="5426829" y="0"/>
                </a:lnTo>
                <a:lnTo>
                  <a:pt x="5426829" y="4183685"/>
                </a:lnTo>
                <a:lnTo>
                  <a:pt x="0" y="4183685"/>
                </a:lnTo>
                <a:lnTo>
                  <a:pt x="0" y="0"/>
                </a:lnTo>
                <a:close/>
              </a:path>
            </a:pathLst>
          </a:custGeom>
          <a:blipFill>
            <a:blip r:embed="rId9"/>
            <a:stretch>
              <a:fillRect l="-92731"/>
            </a:stretch>
          </a:blipFill>
        </p:spPr>
      </p:sp>
      <p:sp>
        <p:nvSpPr>
          <p:cNvPr id="7" name="Freeform 31">
            <a:extLst>
              <a:ext uri="{FF2B5EF4-FFF2-40B4-BE49-F238E27FC236}">
                <a16:creationId xmlns:a16="http://schemas.microsoft.com/office/drawing/2014/main" id="{4E2976B5-C29D-5319-3358-F06CD8F74EBF}"/>
              </a:ext>
            </a:extLst>
          </p:cNvPr>
          <p:cNvSpPr>
            <a:spLocks noGrp="1" noRot="1" noMove="1" noResize="1" noEditPoints="1" noAdjustHandles="1" noChangeArrowheads="1" noChangeShapeType="1"/>
          </p:cNvSpPr>
          <p:nvPr userDrawn="1"/>
        </p:nvSpPr>
        <p:spPr>
          <a:xfrm>
            <a:off x="-191071" y="-103690"/>
            <a:ext cx="12383071" cy="1955864"/>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a:ln w="25400">
            <a:solidFill>
              <a:srgbClr val="131650"/>
            </a:solidFill>
          </a:ln>
        </p:spPr>
        <p:txBody>
          <a:bodyPr/>
          <a:lstStyle/>
          <a:p>
            <a:endParaRPr lang="en-US">
              <a:ln>
                <a:solidFill>
                  <a:schemeClr val="bg1"/>
                </a:solidFill>
              </a:ln>
              <a:solidFill>
                <a:schemeClr val="bg2"/>
              </a:solidFill>
            </a:endParaRPr>
          </a:p>
        </p:txBody>
      </p:sp>
      <p:sp>
        <p:nvSpPr>
          <p:cNvPr id="2" name="Title Placeholder 1">
            <a:extLst>
              <a:ext uri="{FF2B5EF4-FFF2-40B4-BE49-F238E27FC236}">
                <a16:creationId xmlns:a16="http://schemas.microsoft.com/office/drawing/2014/main" id="{98027658-9BF4-2007-2178-251A35A1DE33}"/>
              </a:ext>
            </a:extLst>
          </p:cNvPr>
          <p:cNvSpPr>
            <a:spLocks noGrp="1"/>
          </p:cNvSpPr>
          <p:nvPr>
            <p:ph type="title"/>
          </p:nvPr>
        </p:nvSpPr>
        <p:spPr>
          <a:xfrm>
            <a:off x="256267" y="98147"/>
            <a:ext cx="11562839" cy="1069171"/>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A9ADFA51-F770-471B-B042-F82BC5476FE4}"/>
              </a:ext>
            </a:extLst>
          </p:cNvPr>
          <p:cNvSpPr>
            <a:spLocks noGrp="1"/>
          </p:cNvSpPr>
          <p:nvPr>
            <p:ph type="body" idx="1"/>
          </p:nvPr>
        </p:nvSpPr>
        <p:spPr>
          <a:xfrm>
            <a:off x="256267" y="1167317"/>
            <a:ext cx="11562838" cy="525295"/>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1">
            <a:extLst>
              <a:ext uri="{FF2B5EF4-FFF2-40B4-BE49-F238E27FC236}">
                <a16:creationId xmlns:a16="http://schemas.microsoft.com/office/drawing/2014/main" id="{D3B5E1AA-46B7-239A-F93B-F4759EAC99E7}"/>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Tree>
    <p:extLst>
      <p:ext uri="{BB962C8B-B14F-4D97-AF65-F5344CB8AC3E}">
        <p14:creationId xmlns:p14="http://schemas.microsoft.com/office/powerpoint/2010/main" val="3532303161"/>
      </p:ext>
    </p:extLst>
  </p:cSld>
  <p:clrMap bg1="lt1" tx1="dk1" bg2="lt2" tx2="dk2" accent1="accent1" accent2="accent2" accent3="accent3" accent4="accent4" accent5="accent5" accent6="accent6" hlink="hlink" folHlink="folHlink"/>
  <p:sldLayoutIdLst>
    <p:sldLayoutId id="2147483676" r:id="rId1"/>
    <p:sldLayoutId id="2147483677" r:id="rId2"/>
  </p:sldLayoutIdLst>
  <p:hf hdr="0" ftr="0" dt="0"/>
  <p:txStyles>
    <p:titleStyle>
      <a:lvl1pPr algn="ctr" defTabSz="914400" rtl="0" eaLnBrk="1" latinLnBrk="0" hangingPunct="1">
        <a:lnSpc>
          <a:spcPct val="90000"/>
        </a:lnSpc>
        <a:spcBef>
          <a:spcPct val="0"/>
        </a:spcBef>
        <a:buNone/>
        <a:defRPr sz="5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611D59A-7213-211F-5B3B-A46CFE6AF626}"/>
              </a:ext>
            </a:extLst>
          </p:cNvPr>
          <p:cNvGrpSpPr/>
          <p:nvPr userDrawn="1"/>
        </p:nvGrpSpPr>
        <p:grpSpPr>
          <a:xfrm>
            <a:off x="-1" y="0"/>
            <a:ext cx="12192001" cy="5679469"/>
            <a:chOff x="0" y="0"/>
            <a:chExt cx="5187767" cy="2115263"/>
          </a:xfrm>
        </p:grpSpPr>
        <p:sp>
          <p:nvSpPr>
            <p:cNvPr id="11" name="Freeform 7">
              <a:extLst>
                <a:ext uri="{FF2B5EF4-FFF2-40B4-BE49-F238E27FC236}">
                  <a16:creationId xmlns:a16="http://schemas.microsoft.com/office/drawing/2014/main" id="{0E6AF4D8-3B9D-B862-16B5-322B2AAD2E49}"/>
                </a:ext>
              </a:extLst>
            </p:cNvPr>
            <p:cNvSpPr/>
            <p:nvPr/>
          </p:nvSpPr>
          <p:spPr>
            <a:xfrm>
              <a:off x="0" y="0"/>
              <a:ext cx="5187767" cy="2115263"/>
            </a:xfrm>
            <a:custGeom>
              <a:avLst/>
              <a:gdLst/>
              <a:ahLst/>
              <a:cxnLst/>
              <a:rect l="l" t="t" r="r" b="b"/>
              <a:pathLst>
                <a:path w="5187767" h="2115263">
                  <a:moveTo>
                    <a:pt x="0" y="0"/>
                  </a:moveTo>
                  <a:lnTo>
                    <a:pt x="5187767" y="0"/>
                  </a:lnTo>
                  <a:lnTo>
                    <a:pt x="5187767" y="2115263"/>
                  </a:lnTo>
                  <a:lnTo>
                    <a:pt x="0" y="2115263"/>
                  </a:lnTo>
                  <a:close/>
                </a:path>
              </a:pathLst>
            </a:custGeom>
            <a:solidFill>
              <a:srgbClr val="131650"/>
            </a:solidFill>
          </p:spPr>
        </p:sp>
        <p:sp>
          <p:nvSpPr>
            <p:cNvPr id="12" name="TextBox 11">
              <a:extLst>
                <a:ext uri="{FF2B5EF4-FFF2-40B4-BE49-F238E27FC236}">
                  <a16:creationId xmlns:a16="http://schemas.microsoft.com/office/drawing/2014/main" id="{CA654530-77C2-C827-2CD4-E5E5EC3A783B}"/>
                </a:ext>
              </a:extLst>
            </p:cNvPr>
            <p:cNvSpPr txBox="1"/>
            <p:nvPr/>
          </p:nvSpPr>
          <p:spPr>
            <a:xfrm>
              <a:off x="0" y="-28575"/>
              <a:ext cx="5187767" cy="2143838"/>
            </a:xfrm>
            <a:prstGeom prst="rect">
              <a:avLst/>
            </a:prstGeom>
          </p:spPr>
          <p:txBody>
            <a:bodyPr lIns="50800" tIns="50800" rIns="50800" bIns="50800" rtlCol="0" anchor="ctr"/>
            <a:lstStyle/>
            <a:p>
              <a:pPr algn="ctr">
                <a:lnSpc>
                  <a:spcPts val="2659"/>
                </a:lnSpc>
              </a:pPr>
              <a:endParaRPr/>
            </a:p>
          </p:txBody>
        </p:sp>
      </p:grpSp>
      <p:pic>
        <p:nvPicPr>
          <p:cNvPr id="4" name="Picture 3" descr="A picture containing text, sign, dark&#10;&#10;AI-generated content may be incorrect.">
            <a:extLst>
              <a:ext uri="{FF2B5EF4-FFF2-40B4-BE49-F238E27FC236}">
                <a16:creationId xmlns:a16="http://schemas.microsoft.com/office/drawing/2014/main" id="{600B7CFF-C2AF-CDE4-1736-28375478F6FA}"/>
              </a:ext>
            </a:extLst>
          </p:cNvPr>
          <p:cNvPicPr>
            <a:picLocks noChangeAspect="1"/>
          </p:cNvPicPr>
          <p:nvPr userDrawn="1"/>
        </p:nvPicPr>
        <p:blipFill rotWithShape="1">
          <a:blip r:embed="rId3">
            <a:alphaModFix amt="36000"/>
            <a:extLst>
              <a:ext uri="{28A0092B-C50C-407E-A947-70E740481C1C}">
                <a14:useLocalDpi xmlns:a14="http://schemas.microsoft.com/office/drawing/2010/main" val="0"/>
              </a:ext>
            </a:extLst>
          </a:blip>
          <a:srcRect t="19284"/>
          <a:stretch/>
        </p:blipFill>
        <p:spPr>
          <a:xfrm>
            <a:off x="0" y="-1"/>
            <a:ext cx="12192000" cy="5679471"/>
          </a:xfrm>
          <a:prstGeom prst="rect">
            <a:avLst/>
          </a:prstGeom>
        </p:spPr>
      </p:pic>
      <p:sp>
        <p:nvSpPr>
          <p:cNvPr id="5" name="Rectangle 4">
            <a:extLst>
              <a:ext uri="{FF2B5EF4-FFF2-40B4-BE49-F238E27FC236}">
                <a16:creationId xmlns:a16="http://schemas.microsoft.com/office/drawing/2014/main" id="{1FFF8730-0905-B155-86A3-361BBFA6B16C}"/>
              </a:ext>
            </a:extLst>
          </p:cNvPr>
          <p:cNvSpPr>
            <a:spLocks noGrp="1" noRot="1" noMove="1" noResize="1" noEditPoints="1" noAdjustHandles="1" noChangeArrowheads="1" noChangeShapeType="1"/>
          </p:cNvSpPr>
          <p:nvPr userDrawn="1"/>
        </p:nvSpPr>
        <p:spPr>
          <a:xfrm>
            <a:off x="0" y="5679470"/>
            <a:ext cx="12192000" cy="1178529"/>
          </a:xfrm>
          <a:prstGeom prst="rect">
            <a:avLst/>
          </a:prstGeom>
          <a:solidFill>
            <a:srgbClr val="1C6DA6"/>
          </a:solidFill>
          <a:ln w="25400">
            <a:solidFill>
              <a:srgbClr val="1C6D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28">
            <a:extLst>
              <a:ext uri="{FF2B5EF4-FFF2-40B4-BE49-F238E27FC236}">
                <a16:creationId xmlns:a16="http://schemas.microsoft.com/office/drawing/2014/main" id="{6726EF4F-ECD6-9947-FDE0-BEDAAC506450}"/>
              </a:ext>
            </a:extLst>
          </p:cNvPr>
          <p:cNvSpPr>
            <a:spLocks noGrp="1" noRot="1" noMove="1" noResize="1" noEditPoints="1" noAdjustHandles="1" noChangeArrowheads="1" noChangeShapeType="1"/>
          </p:cNvSpPr>
          <p:nvPr userDrawn="1"/>
        </p:nvSpPr>
        <p:spPr>
          <a:xfrm>
            <a:off x="256267" y="5777461"/>
            <a:ext cx="4114800" cy="1097633"/>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4"/>
            <a:stretch>
              <a:fillRect t="-28099" b="-28099"/>
            </a:stretch>
          </a:blipFill>
        </p:spPr>
      </p:sp>
      <p:pic>
        <p:nvPicPr>
          <p:cNvPr id="9" name="Picture 8" descr="Icon&#10;&#10;AI-generated content may be incorrect.">
            <a:extLst>
              <a:ext uri="{FF2B5EF4-FFF2-40B4-BE49-F238E27FC236}">
                <a16:creationId xmlns:a16="http://schemas.microsoft.com/office/drawing/2014/main" id="{515FD287-18E8-F835-C1A4-D9EB74E984F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242"/>
          <a:stretch/>
        </p:blipFill>
        <p:spPr>
          <a:xfrm>
            <a:off x="9263950" y="5314647"/>
            <a:ext cx="2928050" cy="1775615"/>
          </a:xfrm>
          <a:prstGeom prst="rect">
            <a:avLst/>
          </a:prstGeom>
        </p:spPr>
      </p:pic>
      <p:pic>
        <p:nvPicPr>
          <p:cNvPr id="17" name="Picture 16" descr="A picture containing text, clipart&#10;&#10;AI-generated content may be incorrect.">
            <a:extLst>
              <a:ext uri="{FF2B5EF4-FFF2-40B4-BE49-F238E27FC236}">
                <a16:creationId xmlns:a16="http://schemas.microsoft.com/office/drawing/2014/main" id="{493A13A1-07A0-95C1-11BC-C76ABBE24808}"/>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4434610" y="6326277"/>
            <a:ext cx="1277581" cy="511032"/>
          </a:xfrm>
          <a:prstGeom prst="rect">
            <a:avLst/>
          </a:prstGeom>
        </p:spPr>
      </p:pic>
      <p:pic>
        <p:nvPicPr>
          <p:cNvPr id="19" name="Picture 18" descr="A black and white sign&#10;&#10;AI-generated content may be incorrect.">
            <a:extLst>
              <a:ext uri="{FF2B5EF4-FFF2-40B4-BE49-F238E27FC236}">
                <a16:creationId xmlns:a16="http://schemas.microsoft.com/office/drawing/2014/main" id="{927037C5-56E7-E946-8A6B-A758979E4F1C}"/>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5734742" y="6356350"/>
            <a:ext cx="1261598" cy="392716"/>
          </a:xfrm>
          <a:prstGeom prst="rect">
            <a:avLst/>
          </a:prstGeom>
        </p:spPr>
      </p:pic>
      <p:sp>
        <p:nvSpPr>
          <p:cNvPr id="6" name="Title Placeholder 5">
            <a:extLst>
              <a:ext uri="{FF2B5EF4-FFF2-40B4-BE49-F238E27FC236}">
                <a16:creationId xmlns:a16="http://schemas.microsoft.com/office/drawing/2014/main" id="{BB99930A-8EF3-245D-3D5C-235E77E783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 name="Text Placeholder 1">
            <a:extLst>
              <a:ext uri="{FF2B5EF4-FFF2-40B4-BE49-F238E27FC236}">
                <a16:creationId xmlns:a16="http://schemas.microsoft.com/office/drawing/2014/main" id="{4BE65A0D-9E99-A288-363C-D011F86B99E6}"/>
              </a:ext>
            </a:extLst>
          </p:cNvPr>
          <p:cNvSpPr>
            <a:spLocks noGrp="1"/>
          </p:cNvSpPr>
          <p:nvPr>
            <p:ph type="body" idx="1"/>
          </p:nvPr>
        </p:nvSpPr>
        <p:spPr>
          <a:xfrm>
            <a:off x="838200" y="1825625"/>
            <a:ext cx="10515600" cy="34890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
            <a:extLst>
              <a:ext uri="{FF2B5EF4-FFF2-40B4-BE49-F238E27FC236}">
                <a16:creationId xmlns:a16="http://schemas.microsoft.com/office/drawing/2014/main" id="{53041C67-16C6-0B64-64B4-B331E34A70C2}"/>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Tree>
    <p:extLst>
      <p:ext uri="{BB962C8B-B14F-4D97-AF65-F5344CB8AC3E}">
        <p14:creationId xmlns:p14="http://schemas.microsoft.com/office/powerpoint/2010/main" val="2394999167"/>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 sign, dark&#10;&#10;AI-generated content may be incorrect.">
            <a:extLst>
              <a:ext uri="{FF2B5EF4-FFF2-40B4-BE49-F238E27FC236}">
                <a16:creationId xmlns:a16="http://schemas.microsoft.com/office/drawing/2014/main" id="{750A9613-D26C-EF12-CBFD-38DB7A28DF16}"/>
              </a:ext>
            </a:extLst>
          </p:cNvPr>
          <p:cNvPicPr>
            <a:picLocks noGrp="1" noRot="1" noChangeAspect="1" noMove="1" noResize="1" noEditPoints="1" noAdjustHandles="1" noChangeArrowheads="1" noChangeShapeType="1" noCrop="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Freeform 31">
            <a:extLst>
              <a:ext uri="{FF2B5EF4-FFF2-40B4-BE49-F238E27FC236}">
                <a16:creationId xmlns:a16="http://schemas.microsoft.com/office/drawing/2014/main" id="{E17298AF-52EA-6F69-3759-CB9BB3F26866}"/>
              </a:ext>
            </a:extLst>
          </p:cNvPr>
          <p:cNvSpPr>
            <a:spLocks noGrp="1" noRot="1" noMove="1" noResize="1" noEditPoints="1" noAdjustHandles="1" noChangeArrowheads="1" noChangeShapeType="1"/>
          </p:cNvSpPr>
          <p:nvPr userDrawn="1"/>
        </p:nvSpPr>
        <p:spPr>
          <a:xfrm>
            <a:off x="0" y="6087979"/>
            <a:ext cx="12192000" cy="765388"/>
          </a:xfrm>
          <a:custGeom>
            <a:avLst/>
            <a:gdLst/>
            <a:ahLst/>
            <a:cxnLst/>
            <a:rect l="l" t="t" r="r" b="b"/>
            <a:pathLst>
              <a:path w="5187767" h="471658">
                <a:moveTo>
                  <a:pt x="0" y="0"/>
                </a:moveTo>
                <a:lnTo>
                  <a:pt x="5187767" y="0"/>
                </a:lnTo>
                <a:lnTo>
                  <a:pt x="5187767" y="471658"/>
                </a:lnTo>
                <a:lnTo>
                  <a:pt x="0" y="471658"/>
                </a:lnTo>
                <a:close/>
              </a:path>
            </a:pathLst>
          </a:custGeom>
          <a:solidFill>
            <a:srgbClr val="1C6DA6"/>
          </a:solidFill>
          <a:ln w="25400">
            <a:solidFill>
              <a:srgbClr val="1C6DA6"/>
            </a:solidFill>
          </a:ln>
        </p:spPr>
        <p:txBody>
          <a:bodyPr/>
          <a:lstStyle/>
          <a:p>
            <a:endParaRPr lang="en-US"/>
          </a:p>
        </p:txBody>
      </p:sp>
      <p:pic>
        <p:nvPicPr>
          <p:cNvPr id="15" name="Picture 14" descr="Text&#10;&#10;AI-generated content may be incorrect.">
            <a:extLst>
              <a:ext uri="{FF2B5EF4-FFF2-40B4-BE49-F238E27FC236}">
                <a16:creationId xmlns:a16="http://schemas.microsoft.com/office/drawing/2014/main" id="{876BCF27-073D-7BB4-C9A3-55607005B929}"/>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tretch>
            <a:fillRect/>
          </a:stretch>
        </p:blipFill>
        <p:spPr>
          <a:xfrm>
            <a:off x="2802792" y="6311930"/>
            <a:ext cx="1263882" cy="505552"/>
          </a:xfrm>
          <a:prstGeom prst="rect">
            <a:avLst/>
          </a:prstGeom>
        </p:spPr>
      </p:pic>
      <p:sp>
        <p:nvSpPr>
          <p:cNvPr id="5" name="Freeform 31">
            <a:extLst>
              <a:ext uri="{FF2B5EF4-FFF2-40B4-BE49-F238E27FC236}">
                <a16:creationId xmlns:a16="http://schemas.microsoft.com/office/drawing/2014/main" id="{E19C1FDF-204C-B5AD-5610-F9FD28121C1E}"/>
              </a:ext>
            </a:extLst>
          </p:cNvPr>
          <p:cNvSpPr>
            <a:spLocks noGrp="1" noRot="1" noMove="1" noResize="1" noEditPoints="1" noAdjustHandles="1" noChangeArrowheads="1" noChangeShapeType="1"/>
          </p:cNvSpPr>
          <p:nvPr userDrawn="1"/>
        </p:nvSpPr>
        <p:spPr>
          <a:xfrm>
            <a:off x="0" y="-1"/>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a:ln w="25400">
            <a:solidFill>
              <a:srgbClr val="131650"/>
            </a:solidFill>
          </a:ln>
        </p:spPr>
        <p:txBody>
          <a:bodyPr/>
          <a:lstStyle/>
          <a:p>
            <a:endParaRPr lang="en-US"/>
          </a:p>
        </p:txBody>
      </p:sp>
      <p:pic>
        <p:nvPicPr>
          <p:cNvPr id="8" name="Picture 7" descr="Icon&#10;&#10;AI-generated content may be incorrect.">
            <a:extLst>
              <a:ext uri="{FF2B5EF4-FFF2-40B4-BE49-F238E27FC236}">
                <a16:creationId xmlns:a16="http://schemas.microsoft.com/office/drawing/2014/main" id="{3B8CDF00-728B-D809-50FD-E6666389408F}"/>
              </a:ext>
            </a:extLst>
          </p:cNvPr>
          <p:cNvPicPr>
            <a:picLocks noGrp="1" noRot="1" noChangeAspect="1" noMove="1" noResize="1" noEditPoints="1" noAdjustHandles="1" noChangeArrowheads="1" noChangeShapeType="1" noCrop="1"/>
          </p:cNvPicPr>
          <p:nvPr userDrawn="1"/>
        </p:nvPicPr>
        <p:blipFill rotWithShape="1">
          <a:blip r:embed="rId10">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
        <p:nvSpPr>
          <p:cNvPr id="12" name="Freeform 28">
            <a:extLst>
              <a:ext uri="{FF2B5EF4-FFF2-40B4-BE49-F238E27FC236}">
                <a16:creationId xmlns:a16="http://schemas.microsoft.com/office/drawing/2014/main" id="{2BC01853-901D-DFB0-1AD2-82B99EDE1ECD}"/>
              </a:ext>
            </a:extLst>
          </p:cNvPr>
          <p:cNvSpPr>
            <a:spLocks noGrp="1" noRot="1" noMove="1" noResize="1" noEditPoints="1" noAdjustHandles="1" noChangeArrowheads="1" noChangeShapeType="1"/>
          </p:cNvSpPr>
          <p:nvPr userDrawn="1"/>
        </p:nvSpPr>
        <p:spPr>
          <a:xfrm>
            <a:off x="105475" y="6186046"/>
            <a:ext cx="2519017" cy="671954"/>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11"/>
            <a:stretch>
              <a:fillRect t="-28099" b="-28099"/>
            </a:stretch>
          </a:blipFill>
        </p:spPr>
      </p:sp>
      <p:pic>
        <p:nvPicPr>
          <p:cNvPr id="24" name="Picture 23">
            <a:extLst>
              <a:ext uri="{FF2B5EF4-FFF2-40B4-BE49-F238E27FC236}">
                <a16:creationId xmlns:a16="http://schemas.microsoft.com/office/drawing/2014/main" id="{466F607A-D181-1233-9296-F9AFAD94741D}"/>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tretch>
            <a:fillRect/>
          </a:stretch>
        </p:blipFill>
        <p:spPr>
          <a:xfrm>
            <a:off x="4166487" y="6387080"/>
            <a:ext cx="867003" cy="269885"/>
          </a:xfrm>
          <a:prstGeom prst="rect">
            <a:avLst/>
          </a:prstGeom>
        </p:spPr>
      </p:pic>
      <p:sp>
        <p:nvSpPr>
          <p:cNvPr id="3" name="Title Placeholder 2">
            <a:extLst>
              <a:ext uri="{FF2B5EF4-FFF2-40B4-BE49-F238E27FC236}">
                <a16:creationId xmlns:a16="http://schemas.microsoft.com/office/drawing/2014/main" id="{2D95BA94-E39E-D690-0EAF-F6851CFBF8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6">
            <a:extLst>
              <a:ext uri="{FF2B5EF4-FFF2-40B4-BE49-F238E27FC236}">
                <a16:creationId xmlns:a16="http://schemas.microsoft.com/office/drawing/2014/main" id="{FE17254E-8804-C944-0E39-D0C4607607DD}"/>
              </a:ext>
            </a:extLst>
          </p:cNvPr>
          <p:cNvSpPr>
            <a:spLocks noGrp="1"/>
          </p:cNvSpPr>
          <p:nvPr>
            <p:ph type="body" idx="1"/>
          </p:nvPr>
        </p:nvSpPr>
        <p:spPr>
          <a:xfrm>
            <a:off x="838200" y="1825625"/>
            <a:ext cx="10515600" cy="381005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CDCAD99D-C12B-322D-F381-B27FC3406E6F}"/>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spTree>
    <p:extLst>
      <p:ext uri="{BB962C8B-B14F-4D97-AF65-F5344CB8AC3E}">
        <p14:creationId xmlns:p14="http://schemas.microsoft.com/office/powerpoint/2010/main" val="1888008817"/>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59" r:id="rId3"/>
    <p:sldLayoutId id="2147483660" r:id="rId4"/>
    <p:sldLayoutId id="2147483662" r:id="rId5"/>
    <p:sldLayoutId id="2147483663" r:id="rId6"/>
  </p:sldLayoutIdLst>
  <p:hf hdr="0" ftr="0" dt="0"/>
  <p:txStyles>
    <p:title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text, sign, dark&#10;&#10;AI-generated content may be incorrect.">
            <a:extLst>
              <a:ext uri="{FF2B5EF4-FFF2-40B4-BE49-F238E27FC236}">
                <a16:creationId xmlns:a16="http://schemas.microsoft.com/office/drawing/2014/main" id="{3CA423F7-FF34-C117-CC45-26301D34922B}"/>
              </a:ext>
            </a:extLst>
          </p:cNvPr>
          <p:cNvPicPr>
            <a:picLocks noGrp="1" noRot="1" noChangeAspect="1" noMove="1" noResize="1" noEditPoints="1" noAdjustHandles="1" noChangeArrowheads="1" noChangeShapeType="1" noCrop="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0" y="-40518"/>
            <a:ext cx="12192000" cy="6858000"/>
          </a:xfrm>
          <a:prstGeom prst="rect">
            <a:avLst/>
          </a:prstGeom>
        </p:spPr>
      </p:pic>
      <p:sp>
        <p:nvSpPr>
          <p:cNvPr id="16" name="Freeform 31">
            <a:extLst>
              <a:ext uri="{FF2B5EF4-FFF2-40B4-BE49-F238E27FC236}">
                <a16:creationId xmlns:a16="http://schemas.microsoft.com/office/drawing/2014/main" id="{5DEA0670-7391-DBFE-F987-C26EAF4CA29D}"/>
              </a:ext>
            </a:extLst>
          </p:cNvPr>
          <p:cNvSpPr>
            <a:spLocks noGrp="1" noRot="1" noMove="1" noResize="1" noEditPoints="1" noAdjustHandles="1" noChangeArrowheads="1" noChangeShapeType="1"/>
          </p:cNvSpPr>
          <p:nvPr userDrawn="1"/>
        </p:nvSpPr>
        <p:spPr>
          <a:xfrm>
            <a:off x="0" y="-1"/>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a:p>
        </p:txBody>
      </p:sp>
      <p:sp>
        <p:nvSpPr>
          <p:cNvPr id="21" name="Freeform 31">
            <a:extLst>
              <a:ext uri="{FF2B5EF4-FFF2-40B4-BE49-F238E27FC236}">
                <a16:creationId xmlns:a16="http://schemas.microsoft.com/office/drawing/2014/main" id="{ADFBA850-85D1-6C4B-96D6-9B0C171DE4C9}"/>
              </a:ext>
            </a:extLst>
          </p:cNvPr>
          <p:cNvSpPr>
            <a:spLocks noGrp="1" noRot="1" noMove="1" noResize="1" noEditPoints="1" noAdjustHandles="1" noChangeArrowheads="1" noChangeShapeType="1"/>
          </p:cNvSpPr>
          <p:nvPr userDrawn="1"/>
        </p:nvSpPr>
        <p:spPr>
          <a:xfrm>
            <a:off x="0" y="6087979"/>
            <a:ext cx="12192000" cy="765388"/>
          </a:xfrm>
          <a:custGeom>
            <a:avLst/>
            <a:gdLst/>
            <a:ahLst/>
            <a:cxnLst/>
            <a:rect l="l" t="t" r="r" b="b"/>
            <a:pathLst>
              <a:path w="5187767" h="471658">
                <a:moveTo>
                  <a:pt x="0" y="0"/>
                </a:moveTo>
                <a:lnTo>
                  <a:pt x="5187767" y="0"/>
                </a:lnTo>
                <a:lnTo>
                  <a:pt x="5187767" y="471658"/>
                </a:lnTo>
                <a:lnTo>
                  <a:pt x="0" y="471658"/>
                </a:lnTo>
                <a:close/>
              </a:path>
            </a:pathLst>
          </a:custGeom>
          <a:solidFill>
            <a:srgbClr val="1C6DA6"/>
          </a:solidFill>
          <a:ln w="25400">
            <a:solidFill>
              <a:srgbClr val="1C6DA6"/>
            </a:solidFill>
          </a:ln>
        </p:spPr>
        <p:txBody>
          <a:bodyPr/>
          <a:lstStyle/>
          <a:p>
            <a:endParaRPr lang="en-US"/>
          </a:p>
        </p:txBody>
      </p:sp>
      <p:pic>
        <p:nvPicPr>
          <p:cNvPr id="22" name="Picture 21" descr="Text&#10;&#10;AI-generated content may be incorrect.">
            <a:extLst>
              <a:ext uri="{FF2B5EF4-FFF2-40B4-BE49-F238E27FC236}">
                <a16:creationId xmlns:a16="http://schemas.microsoft.com/office/drawing/2014/main" id="{181EFB96-F072-D6AF-ABE5-B37CA804BB9E}"/>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tretch>
            <a:fillRect/>
          </a:stretch>
        </p:blipFill>
        <p:spPr>
          <a:xfrm>
            <a:off x="2729967" y="6311930"/>
            <a:ext cx="1263882" cy="505552"/>
          </a:xfrm>
          <a:prstGeom prst="rect">
            <a:avLst/>
          </a:prstGeom>
        </p:spPr>
      </p:pic>
      <p:sp>
        <p:nvSpPr>
          <p:cNvPr id="23" name="Freeform 28">
            <a:extLst>
              <a:ext uri="{FF2B5EF4-FFF2-40B4-BE49-F238E27FC236}">
                <a16:creationId xmlns:a16="http://schemas.microsoft.com/office/drawing/2014/main" id="{65F84D16-DE1E-A30C-2052-599CEF9A67FC}"/>
              </a:ext>
            </a:extLst>
          </p:cNvPr>
          <p:cNvSpPr>
            <a:spLocks noGrp="1" noRot="1" noMove="1" noResize="1" noEditPoints="1" noAdjustHandles="1" noChangeArrowheads="1" noChangeShapeType="1"/>
          </p:cNvSpPr>
          <p:nvPr userDrawn="1"/>
        </p:nvSpPr>
        <p:spPr>
          <a:xfrm>
            <a:off x="105475" y="6186046"/>
            <a:ext cx="2519017" cy="671954"/>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10"/>
            <a:stretch>
              <a:fillRect t="-28099" b="-28099"/>
            </a:stretch>
          </a:blipFill>
        </p:spPr>
      </p:sp>
      <p:pic>
        <p:nvPicPr>
          <p:cNvPr id="24" name="Picture 23">
            <a:extLst>
              <a:ext uri="{FF2B5EF4-FFF2-40B4-BE49-F238E27FC236}">
                <a16:creationId xmlns:a16="http://schemas.microsoft.com/office/drawing/2014/main" id="{693519BA-40A2-1A9F-FB78-1A695BC0A62E}"/>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tretch>
            <a:fillRect/>
          </a:stretch>
        </p:blipFill>
        <p:spPr>
          <a:xfrm>
            <a:off x="4093662" y="6387080"/>
            <a:ext cx="867003" cy="269885"/>
          </a:xfrm>
          <a:prstGeom prst="rect">
            <a:avLst/>
          </a:prstGeom>
        </p:spPr>
      </p:pic>
      <p:sp>
        <p:nvSpPr>
          <p:cNvPr id="2" name="Slide Number Placeholder 1">
            <a:extLst>
              <a:ext uri="{FF2B5EF4-FFF2-40B4-BE49-F238E27FC236}">
                <a16:creationId xmlns:a16="http://schemas.microsoft.com/office/drawing/2014/main" id="{9C5586E1-001C-A9F8-D40F-387D1DCE83B8}"/>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a:p>
        </p:txBody>
      </p:sp>
      <p:pic>
        <p:nvPicPr>
          <p:cNvPr id="17" name="Picture 16" descr="Icon&#10;&#10;AI-generated content may be incorrect.">
            <a:extLst>
              <a:ext uri="{FF2B5EF4-FFF2-40B4-BE49-F238E27FC236}">
                <a16:creationId xmlns:a16="http://schemas.microsoft.com/office/drawing/2014/main" id="{5DFBDEAD-7E44-269E-5546-02531C91EFD9}"/>
              </a:ext>
            </a:extLst>
          </p:cNvPr>
          <p:cNvPicPr>
            <a:picLocks noGrp="1" noRot="1" noChangeAspect="1" noMove="1" noResize="1" noEditPoints="1" noAdjustHandles="1" noChangeArrowheads="1" noChangeShapeType="1" noCrop="1"/>
          </p:cNvPicPr>
          <p:nvPr userDrawn="1"/>
        </p:nvPicPr>
        <p:blipFill rotWithShape="1">
          <a:blip r:embed="rId12">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
        <p:nvSpPr>
          <p:cNvPr id="3" name="Title Placeholder 2">
            <a:extLst>
              <a:ext uri="{FF2B5EF4-FFF2-40B4-BE49-F238E27FC236}">
                <a16:creationId xmlns:a16="http://schemas.microsoft.com/office/drawing/2014/main" id="{D548455C-EC95-16D1-259F-FCC35A0ADD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3">
            <a:extLst>
              <a:ext uri="{FF2B5EF4-FFF2-40B4-BE49-F238E27FC236}">
                <a16:creationId xmlns:a16="http://schemas.microsoft.com/office/drawing/2014/main" id="{B1497EE7-5328-78CB-0B91-7D9804375475}"/>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9718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70" r:id="rId5"/>
    <p:sldLayoutId id="2147483669" r:id="rId6"/>
  </p:sldLayoutIdLst>
  <p:hf hdr="0" ftr="0" dt="0"/>
  <p:txStyles>
    <p:title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 sign, dark&#10;&#10;AI-generated content may be incorrect.">
            <a:extLst>
              <a:ext uri="{FF2B5EF4-FFF2-40B4-BE49-F238E27FC236}">
                <a16:creationId xmlns:a16="http://schemas.microsoft.com/office/drawing/2014/main" id="{750A9613-D26C-EF12-CBFD-38DB7A28DF16}"/>
              </a:ext>
            </a:extLst>
          </p:cNvPr>
          <p:cNvPicPr>
            <a:picLocks noGrp="1" noRot="1" noChangeAspect="1" noMove="1" noResize="1" noEditPoints="1" noAdjustHandles="1" noChangeArrowheads="1" noChangeShapeType="1" noCrop="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10;&#10;AI-generated content may be incorrect.">
            <a:extLst>
              <a:ext uri="{FF2B5EF4-FFF2-40B4-BE49-F238E27FC236}">
                <a16:creationId xmlns:a16="http://schemas.microsoft.com/office/drawing/2014/main" id="{4BD04D71-32B8-201B-C9B1-F830D8D390BA}"/>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tretch>
            <a:fillRect/>
          </a:stretch>
        </p:blipFill>
        <p:spPr>
          <a:xfrm>
            <a:off x="2790357" y="6385266"/>
            <a:ext cx="1081485" cy="432594"/>
          </a:xfrm>
          <a:prstGeom prst="rect">
            <a:avLst/>
          </a:prstGeom>
        </p:spPr>
      </p:pic>
      <p:sp>
        <p:nvSpPr>
          <p:cNvPr id="5" name="Freeform 31">
            <a:extLst>
              <a:ext uri="{FF2B5EF4-FFF2-40B4-BE49-F238E27FC236}">
                <a16:creationId xmlns:a16="http://schemas.microsoft.com/office/drawing/2014/main" id="{E19C1FDF-204C-B5AD-5610-F9FD28121C1E}"/>
              </a:ext>
            </a:extLst>
          </p:cNvPr>
          <p:cNvSpPr>
            <a:spLocks noGrp="1" noRot="1" noMove="1" noResize="1" noEditPoints="1" noAdjustHandles="1" noChangeArrowheads="1" noChangeShapeType="1"/>
          </p:cNvSpPr>
          <p:nvPr userDrawn="1"/>
        </p:nvSpPr>
        <p:spPr>
          <a:xfrm>
            <a:off x="0" y="-1"/>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a:ln w="25400">
            <a:solidFill>
              <a:srgbClr val="131650"/>
            </a:solidFill>
          </a:ln>
        </p:spPr>
        <p:txBody>
          <a:bodyPr/>
          <a:lstStyle/>
          <a:p>
            <a:endParaRPr lang="en-US"/>
          </a:p>
        </p:txBody>
      </p:sp>
      <p:pic>
        <p:nvPicPr>
          <p:cNvPr id="8" name="Picture 7" descr="Icon&#10;&#10;AI-generated content may be incorrect.">
            <a:extLst>
              <a:ext uri="{FF2B5EF4-FFF2-40B4-BE49-F238E27FC236}">
                <a16:creationId xmlns:a16="http://schemas.microsoft.com/office/drawing/2014/main" id="{3B8CDF00-728B-D809-50FD-E6666389408F}"/>
              </a:ext>
            </a:extLst>
          </p:cNvPr>
          <p:cNvPicPr>
            <a:picLocks noGrp="1" noRot="1" noChangeAspect="1" noMove="1" noResize="1" noEditPoints="1" noAdjustHandles="1" noChangeArrowheads="1" noChangeShapeType="1" noCrop="1"/>
          </p:cNvPicPr>
          <p:nvPr userDrawn="1"/>
        </p:nvPicPr>
        <p:blipFill rotWithShape="1">
          <a:blip r:embed="rId10">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
        <p:nvSpPr>
          <p:cNvPr id="12" name="Freeform 28">
            <a:extLst>
              <a:ext uri="{FF2B5EF4-FFF2-40B4-BE49-F238E27FC236}">
                <a16:creationId xmlns:a16="http://schemas.microsoft.com/office/drawing/2014/main" id="{2BC01853-901D-DFB0-1AD2-82B99EDE1ECD}"/>
              </a:ext>
            </a:extLst>
          </p:cNvPr>
          <p:cNvSpPr>
            <a:spLocks noGrp="1" noRot="1" noMove="1" noResize="1" noEditPoints="1" noAdjustHandles="1" noChangeArrowheads="1" noChangeShapeType="1"/>
          </p:cNvSpPr>
          <p:nvPr userDrawn="1"/>
        </p:nvSpPr>
        <p:spPr>
          <a:xfrm>
            <a:off x="105475" y="6186046"/>
            <a:ext cx="2519017" cy="671954"/>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11"/>
            <a:stretch>
              <a:fillRect t="-28099" b="-28099"/>
            </a:stretch>
          </a:blipFill>
        </p:spPr>
      </p:sp>
      <p:pic>
        <p:nvPicPr>
          <p:cNvPr id="13" name="Picture 12" descr="Shape&#10;&#10;AI-generated content may be incorrect.">
            <a:extLst>
              <a:ext uri="{FF2B5EF4-FFF2-40B4-BE49-F238E27FC236}">
                <a16:creationId xmlns:a16="http://schemas.microsoft.com/office/drawing/2014/main" id="{B01EF567-7158-6F3A-74F0-8D179115216A}"/>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tretch>
            <a:fillRect/>
          </a:stretch>
        </p:blipFill>
        <p:spPr>
          <a:xfrm>
            <a:off x="104072" y="5982352"/>
            <a:ext cx="2614142" cy="1089225"/>
          </a:xfrm>
          <a:prstGeom prst="rect">
            <a:avLst/>
          </a:prstGeom>
        </p:spPr>
      </p:pic>
      <p:pic>
        <p:nvPicPr>
          <p:cNvPr id="20" name="Picture 19" descr="Logo&#10;&#10;AI-generated content may be incorrect.">
            <a:extLst>
              <a:ext uri="{FF2B5EF4-FFF2-40B4-BE49-F238E27FC236}">
                <a16:creationId xmlns:a16="http://schemas.microsoft.com/office/drawing/2014/main" id="{A1F177B8-4CEA-2F28-E3DE-2AD036597204}"/>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val="0"/>
              </a:ext>
            </a:extLst>
          </a:blip>
          <a:stretch>
            <a:fillRect/>
          </a:stretch>
        </p:blipFill>
        <p:spPr>
          <a:xfrm>
            <a:off x="3902250" y="6451590"/>
            <a:ext cx="867003" cy="269885"/>
          </a:xfrm>
          <a:prstGeom prst="rect">
            <a:avLst/>
          </a:prstGeom>
        </p:spPr>
      </p:pic>
      <p:sp>
        <p:nvSpPr>
          <p:cNvPr id="2" name="Title Placeholder 1">
            <a:extLst>
              <a:ext uri="{FF2B5EF4-FFF2-40B4-BE49-F238E27FC236}">
                <a16:creationId xmlns:a16="http://schemas.microsoft.com/office/drawing/2014/main" id="{044F7AAB-F4EC-8FBC-4DEC-BAA3AF563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81D7A9-C862-64F9-C15D-22195DE37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4E5678AC-9866-1A08-8520-6EC3ADC23971}"/>
              </a:ext>
            </a:extLst>
          </p:cNvPr>
          <p:cNvSpPr>
            <a:spLocks noGrp="1" noRot="1" noMove="1" noResize="1" noEditPoints="1" noAdjustHandles="1" noChangeArrowheads="1" noChangeShapeType="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Tree>
    <p:extLst>
      <p:ext uri="{BB962C8B-B14F-4D97-AF65-F5344CB8AC3E}">
        <p14:creationId xmlns:p14="http://schemas.microsoft.com/office/powerpoint/2010/main" val="686022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hf hdr="0" ftr="0" dt="0"/>
  <p:txStyles>
    <p:title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text, sign, dark&#10;&#10;AI-generated content may be incorrect.">
            <a:extLst>
              <a:ext uri="{FF2B5EF4-FFF2-40B4-BE49-F238E27FC236}">
                <a16:creationId xmlns:a16="http://schemas.microsoft.com/office/drawing/2014/main" id="{3CA423F7-FF34-C117-CC45-26301D34922B}"/>
              </a:ext>
            </a:extLst>
          </p:cNvPr>
          <p:cNvPicPr>
            <a:picLocks noGrp="1" noRot="1" noChangeAspect="1" noMove="1" noResize="1" noEditPoints="1" noAdjustHandles="1" noChangeArrowheads="1" noChangeShapeType="1" noCrop="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Freeform 31">
            <a:extLst>
              <a:ext uri="{FF2B5EF4-FFF2-40B4-BE49-F238E27FC236}">
                <a16:creationId xmlns:a16="http://schemas.microsoft.com/office/drawing/2014/main" id="{5DEA0670-7391-DBFE-F987-C26EAF4CA29D}"/>
              </a:ext>
            </a:extLst>
          </p:cNvPr>
          <p:cNvSpPr>
            <a:spLocks noGrp="1" noRot="1" noMove="1" noResize="1" noEditPoints="1" noAdjustHandles="1" noChangeArrowheads="1" noChangeShapeType="1"/>
          </p:cNvSpPr>
          <p:nvPr userDrawn="1"/>
        </p:nvSpPr>
        <p:spPr>
          <a:xfrm>
            <a:off x="0" y="-1"/>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a:p>
        </p:txBody>
      </p:sp>
      <p:pic>
        <p:nvPicPr>
          <p:cNvPr id="17" name="Picture 16" descr="Icon&#10;&#10;AI-generated content may be incorrect.">
            <a:extLst>
              <a:ext uri="{FF2B5EF4-FFF2-40B4-BE49-F238E27FC236}">
                <a16:creationId xmlns:a16="http://schemas.microsoft.com/office/drawing/2014/main" id="{5DFBDEAD-7E44-269E-5546-02531C91EFD9}"/>
              </a:ext>
            </a:extLst>
          </p:cNvPr>
          <p:cNvPicPr>
            <a:picLocks noGrp="1" noRot="1" noChangeAspect="1" noMove="1" noResize="1" noEditPoints="1" noAdjustHandles="1" noChangeArrowheads="1" noChangeShapeType="1" noCrop="1"/>
          </p:cNvPicPr>
          <p:nvPr userDrawn="1"/>
        </p:nvPicPr>
        <p:blipFill rotWithShape="1">
          <a:blip r:embed="rId9">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pic>
        <p:nvPicPr>
          <p:cNvPr id="19" name="Picture 18" descr="Shape&#10;&#10;AI-generated content may be incorrect.">
            <a:extLst>
              <a:ext uri="{FF2B5EF4-FFF2-40B4-BE49-F238E27FC236}">
                <a16:creationId xmlns:a16="http://schemas.microsoft.com/office/drawing/2014/main" id="{278F5C39-EFE4-8B87-A2F5-6D1C0C62CC8F}"/>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tretch>
            <a:fillRect/>
          </a:stretch>
        </p:blipFill>
        <p:spPr>
          <a:xfrm>
            <a:off x="104072" y="5982352"/>
            <a:ext cx="2614142" cy="1089225"/>
          </a:xfrm>
          <a:prstGeom prst="rect">
            <a:avLst/>
          </a:prstGeom>
        </p:spPr>
      </p:pic>
      <p:pic>
        <p:nvPicPr>
          <p:cNvPr id="20" name="Picture 19" descr="Logo&#10;&#10;AI-generated content may be incorrect.">
            <a:extLst>
              <a:ext uri="{FF2B5EF4-FFF2-40B4-BE49-F238E27FC236}">
                <a16:creationId xmlns:a16="http://schemas.microsoft.com/office/drawing/2014/main" id="{F55DF8F2-DDE8-ED72-EFC5-3668E266B821}"/>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tretch>
            <a:fillRect/>
          </a:stretch>
        </p:blipFill>
        <p:spPr>
          <a:xfrm>
            <a:off x="3902250" y="6451590"/>
            <a:ext cx="867003" cy="269885"/>
          </a:xfrm>
          <a:prstGeom prst="rect">
            <a:avLst/>
          </a:prstGeom>
        </p:spPr>
      </p:pic>
      <p:sp>
        <p:nvSpPr>
          <p:cNvPr id="2" name="Slide Number Placeholder 1">
            <a:extLst>
              <a:ext uri="{FF2B5EF4-FFF2-40B4-BE49-F238E27FC236}">
                <a16:creationId xmlns:a16="http://schemas.microsoft.com/office/drawing/2014/main" id="{A0E216E4-C89C-5F37-2310-3ACB4AA6DDAF}"/>
              </a:ext>
            </a:extLst>
          </p:cNvPr>
          <p:cNvSpPr>
            <a:spLocks noGrp="1" noRot="1" noMove="1" noResize="1" noEditPoints="1" noAdjustHandles="1" noChangeArrowheads="1" noChangeShapeType="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a:p>
        </p:txBody>
      </p:sp>
      <p:sp>
        <p:nvSpPr>
          <p:cNvPr id="3" name="Title Placeholder 2">
            <a:extLst>
              <a:ext uri="{FF2B5EF4-FFF2-40B4-BE49-F238E27FC236}">
                <a16:creationId xmlns:a16="http://schemas.microsoft.com/office/drawing/2014/main" id="{83AFF646-D171-A7C6-D222-C467DA980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D5E034BB-6DD7-82B5-E916-AD0B26563F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Logo&#10;&#10;AI-generated content may be incorrect.">
            <a:extLst>
              <a:ext uri="{FF2B5EF4-FFF2-40B4-BE49-F238E27FC236}">
                <a16:creationId xmlns:a16="http://schemas.microsoft.com/office/drawing/2014/main" id="{01D70552-C302-2618-CFA3-73A175A5CA8F}"/>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tretch>
            <a:fillRect/>
          </a:stretch>
        </p:blipFill>
        <p:spPr>
          <a:xfrm>
            <a:off x="2790357" y="6385266"/>
            <a:ext cx="1081485" cy="432594"/>
          </a:xfrm>
          <a:prstGeom prst="rect">
            <a:avLst/>
          </a:prstGeom>
        </p:spPr>
      </p:pic>
    </p:spTree>
    <p:extLst>
      <p:ext uri="{BB962C8B-B14F-4D97-AF65-F5344CB8AC3E}">
        <p14:creationId xmlns:p14="http://schemas.microsoft.com/office/powerpoint/2010/main" val="392266452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hf hdr="0" ftr="0" dt="0"/>
  <p:txStyles>
    <p:title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2" name="Picture 21" descr="Background pattern&#10;&#10;AI-generated content may be incorrect.">
            <a:extLst>
              <a:ext uri="{FF2B5EF4-FFF2-40B4-BE49-F238E27FC236}">
                <a16:creationId xmlns:a16="http://schemas.microsoft.com/office/drawing/2014/main" id="{25F0A572-15ED-3347-F6CB-8AF99ABBA19A}"/>
              </a:ext>
            </a:extLst>
          </p:cNvPr>
          <p:cNvPicPr>
            <a:picLocks noGrp="1" noRot="1" noChangeAspect="1" noMove="1" noResize="1" noEditPoints="1" noAdjustHandles="1" noChangeArrowheads="1" noChangeShapeType="1" noCrop="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057D648-1B15-F74D-B682-1B2517D1EFBE}"/>
              </a:ext>
            </a:extLst>
          </p:cNvPr>
          <p:cNvSpPr>
            <a:spLocks noGrp="1" noRot="1" noMove="1" noResize="1" noEditPoints="1" noAdjustHandles="1" noChangeArrowheads="1" noChangeShapeType="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3F266-B7D9-404D-80C9-3758270C5198}" type="slidenum">
              <a:rPr lang="en-US" smtClean="0"/>
              <a:t>‹#›</a:t>
            </a:fld>
            <a:endParaRPr lang="en-US"/>
          </a:p>
        </p:txBody>
      </p:sp>
      <p:pic>
        <p:nvPicPr>
          <p:cNvPr id="15" name="Picture 14" descr="Shape&#10;&#10;AI-generated content may be incorrect.">
            <a:extLst>
              <a:ext uri="{FF2B5EF4-FFF2-40B4-BE49-F238E27FC236}">
                <a16:creationId xmlns:a16="http://schemas.microsoft.com/office/drawing/2014/main" id="{C0147B0D-D152-67E8-BCB7-7CDFC75BACF4}"/>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04072" y="5982352"/>
            <a:ext cx="2614142" cy="1089225"/>
          </a:xfrm>
          <a:prstGeom prst="rect">
            <a:avLst/>
          </a:prstGeom>
        </p:spPr>
      </p:pic>
      <p:pic>
        <p:nvPicPr>
          <p:cNvPr id="16" name="Picture 15" descr="Logo&#10;&#10;AI-generated content may be incorrect.">
            <a:extLst>
              <a:ext uri="{FF2B5EF4-FFF2-40B4-BE49-F238E27FC236}">
                <a16:creationId xmlns:a16="http://schemas.microsoft.com/office/drawing/2014/main" id="{C2C2F6DB-92A5-C835-4AB5-CC5FD2063856}"/>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3902250" y="6451590"/>
            <a:ext cx="867003" cy="269885"/>
          </a:xfrm>
          <a:prstGeom prst="rect">
            <a:avLst/>
          </a:prstGeom>
        </p:spPr>
      </p:pic>
      <p:sp>
        <p:nvSpPr>
          <p:cNvPr id="17" name="Slide Number Placeholder 1">
            <a:extLst>
              <a:ext uri="{FF2B5EF4-FFF2-40B4-BE49-F238E27FC236}">
                <a16:creationId xmlns:a16="http://schemas.microsoft.com/office/drawing/2014/main" id="{5B3F7664-5094-707A-142C-8896B17D3328}"/>
              </a:ext>
            </a:extLst>
          </p:cNvPr>
          <p:cNvSpPr txBox="1">
            <a:spLocks noGrp="1" noRot="1" noMove="1" noResize="1" noEditPoints="1" noAdjustHandles="1" noChangeArrowheads="1" noChangeShapeType="1"/>
          </p:cNvSpPr>
          <p:nvPr userDrawn="1"/>
        </p:nvSpPr>
        <p:spPr>
          <a:xfrm>
            <a:off x="9348076" y="65274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35EFAC-05D4-45CF-9D12-504953016AE8}" type="slidenum">
              <a:rPr lang="en-US" smtClean="0"/>
              <a:pPr/>
              <a:t>‹#›</a:t>
            </a:fld>
            <a:endParaRPr lang="en-US"/>
          </a:p>
        </p:txBody>
      </p:sp>
      <p:pic>
        <p:nvPicPr>
          <p:cNvPr id="18" name="Picture 17" descr="Logo&#10;&#10;AI-generated content may be incorrect.">
            <a:extLst>
              <a:ext uri="{FF2B5EF4-FFF2-40B4-BE49-F238E27FC236}">
                <a16:creationId xmlns:a16="http://schemas.microsoft.com/office/drawing/2014/main" id="{49EB96D5-DFC9-6989-784A-2C406795CDB2}"/>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2790357" y="6385266"/>
            <a:ext cx="1081485" cy="432594"/>
          </a:xfrm>
          <a:prstGeom prst="rect">
            <a:avLst/>
          </a:prstGeom>
        </p:spPr>
      </p:pic>
      <p:pic>
        <p:nvPicPr>
          <p:cNvPr id="19" name="Picture 18" descr="Icon&#10;&#10;AI-generated content may be incorrect.">
            <a:extLst>
              <a:ext uri="{FF2B5EF4-FFF2-40B4-BE49-F238E27FC236}">
                <a16:creationId xmlns:a16="http://schemas.microsoft.com/office/drawing/2014/main" id="{811ECF7E-706B-F712-E1E4-9C18F2EB4ECD}"/>
              </a:ext>
            </a:extLst>
          </p:cNvPr>
          <p:cNvPicPr>
            <a:picLocks noGrp="1" noRot="1" noChangeAspect="1" noMove="1" noResize="1" noEditPoints="1" noAdjustHandles="1" noChangeArrowheads="1" noChangeShapeType="1" noCrop="1"/>
          </p:cNvPicPr>
          <p:nvPr userDrawn="1"/>
        </p:nvPicPr>
        <p:blipFill rotWithShape="1">
          <a:blip r:embed="rId7">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Tree>
    <p:extLst>
      <p:ext uri="{BB962C8B-B14F-4D97-AF65-F5344CB8AC3E}">
        <p14:creationId xmlns:p14="http://schemas.microsoft.com/office/powerpoint/2010/main" val="3312536244"/>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3.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xml"/><Relationship Id="rId1" Type="http://schemas.openxmlformats.org/officeDocument/2006/relationships/slideLayout" Target="../slideLayouts/slideLayout8.xml"/><Relationship Id="rId6" Type="http://schemas.openxmlformats.org/officeDocument/2006/relationships/slide" Target="slide49.xml"/><Relationship Id="rId5" Type="http://schemas.openxmlformats.org/officeDocument/2006/relationships/slide" Target="slide45.xml"/><Relationship Id="rId4" Type="http://schemas.openxmlformats.org/officeDocument/2006/relationships/slide" Target="slide38.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hyperlink" Target="mailto:specialpermits@dot.gov?subject=Emergency%20Waiver%20Request" TargetMode="Externa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https://www.phmsa.dot.gov/sites/phmsa.dot.gov/files/docs/news/70991/nebraska-iowa-emergency-waiver-order.pdf" TargetMode="External"/><Relationship Id="rId2" Type="http://schemas.openxmlformats.org/officeDocument/2006/relationships/hyperlink" Target="https://www.phmsa.dot.gov/sites/phmsa.dot.gov/files/docs/news/70116/phmsa-hazmat-waiver.pdf" TargetMode="External"/><Relationship Id="rId1" Type="http://schemas.openxmlformats.org/officeDocument/2006/relationships/slideLayout" Target="../slideLayouts/slideLayout8.xml"/><Relationship Id="rId4" Type="http://schemas.openxmlformats.org/officeDocument/2006/relationships/hyperlink" Target="https://www.phmsa.dot.gov/sites/phmsa.dot.gov/files/2022-06/New%20Mexico%20Waiver%202022.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hyperlink" Target="mailto:specialpermits@dot.gov?subject=Special%20Permit%20Application%20Submission" TargetMode="Externa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gcc02.safelinks.protection.outlook.com/?url=https%3A%2F%2Funece.org%2Fsites%2Fdefault%2Ffiles%2F2025-06%2FUN-SCETDG-66-INF31e.pdf&amp;data=05%7C02%7CEddie.Murphy%40dot.gov%7C6211c4d9cf824e159e7a08de544a3df2%7Cc4cd245b44f04395a1aa3848d258f78b%7C0%7C0%7C639040875004869696%7CUnknown%7CTWFpbGZsb3d8eyJFbXB0eU1hcGkiOnRydWUsIlYiOiIwLjAuMDAwMCIsIlAiOiJXaW4zMiIsIkFOIjoiTWFpbCIsIldUIjoyfQ%3D%3D%7C0%7C%7C%7C&amp;sdata=tQ9Mm2%2B8xz7rWV0iJ0rUzC6yQbrqK4xNiJ8B8yDyjII%3D&amp;reserved=0" TargetMode="External"/><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hyperlink" Target="https://unece.org/sites/default/files/2026-04/UN-SCETDG-68-INF16e_0.pdf" TargetMode="External"/><Relationship Id="rId5" Type="http://schemas.openxmlformats.org/officeDocument/2006/relationships/hyperlink" Target="https://unece.org/sites/default/files/2026-04/ST-SG-AC10-C3-2026-11e_0.pdf" TargetMode="External"/><Relationship Id="rId4" Type="http://schemas.openxmlformats.org/officeDocument/2006/relationships/hyperlink" Target="https://gcc02.safelinks.protection.outlook.com/?url=https%3A%2F%2Funece.org%2Fsites%2Fdefault%2Ffiles%2F2025-11%2FUN-SCETDG-67-INF36e.pdf&amp;data=05%7C02%7CEddie.Murphy%40dot.gov%7C6211c4d9cf824e159e7a08de544a3df2%7Cc4cd245b44f04395a1aa3848d258f78b%7C0%7C0%7C639040875004844617%7CUnknown%7CTWFpbGZsb3d8eyJFbXB0eU1hcGkiOnRydWUsIlYiOiIwLjAuMDAwMCIsIlAiOiJXaW4zMiIsIkFOIjoiTWFpbCIsIldUIjoyfQ%3D%3D%7C0%7C%7C%7C&amp;sdata=0F2%2BYUlhVLU0VCJrXSyu3IEq%2BNFwNrjjl%2FiOsLe2hOc%3D&amp;reserved=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hyperlink" Target="https://www.phmsa.dot.gov/" TargetMode="External"/><Relationship Id="rId2" Type="http://schemas.openxmlformats.org/officeDocument/2006/relationships/hyperlink" Target="https://www.youtube.com/watch?v=nfZ6nhdbvJI" TargetMode="External"/><Relationship Id="rId1" Type="http://schemas.openxmlformats.org/officeDocument/2006/relationships/slideLayout" Target="../slideLayouts/slideLayout20.xml"/><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hyperlink" Target="https://www.phmsa.dot.gov/training/hazmat/understanding-risks-damaged-defective-or-recalled-ddr-lithium-batteries" TargetMode="External"/><Relationship Id="rId2" Type="http://schemas.openxmlformats.org/officeDocument/2006/relationships/image" Target="../media/image66.png"/><Relationship Id="rId1" Type="http://schemas.openxmlformats.org/officeDocument/2006/relationships/slideLayout" Target="../slideLayouts/slideLayout26.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phmsa.dot.gov/sites/phmsa.dot.gov/files/2022-05/Final-5-16-Lithium-Battery-Recycling-Safety-Advisory.pdf" TargetMode="Externa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6.xml"/><Relationship Id="rId4" Type="http://schemas.openxmlformats.org/officeDocument/2006/relationships/hyperlink" Target="https://www.phmsa.dot.gov/training/hazmat/erg/emergency-response-guidebook-er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hyperlink" Target="mailto:HM_Accident_Investigation@dot.gov" TargetMode="External"/><Relationship Id="rId2" Type="http://schemas.openxmlformats.org/officeDocument/2006/relationships/hyperlink" Target="mailto:Eddie.murphy@dot.gov" TargetMode="Externa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9.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067D9-61A7-BF85-BB98-A999BD7C6335}"/>
              </a:ext>
            </a:extLst>
          </p:cNvPr>
          <p:cNvSpPr>
            <a:spLocks noGrp="1"/>
          </p:cNvSpPr>
          <p:nvPr>
            <p:ph type="ctrTitle"/>
          </p:nvPr>
        </p:nvSpPr>
        <p:spPr>
          <a:xfrm>
            <a:off x="1803573" y="128777"/>
            <a:ext cx="8959650" cy="1114807"/>
          </a:xfrm>
        </p:spPr>
        <p:txBody>
          <a:bodyPr>
            <a:noAutofit/>
          </a:bodyPr>
          <a:lstStyle/>
          <a:p>
            <a:r>
              <a:rPr lang="en-US" dirty="0"/>
              <a:t>TEEX First Responder Summit</a:t>
            </a:r>
          </a:p>
        </p:txBody>
      </p:sp>
      <p:sp>
        <p:nvSpPr>
          <p:cNvPr id="3" name="Subtitle 2">
            <a:extLst>
              <a:ext uri="{FF2B5EF4-FFF2-40B4-BE49-F238E27FC236}">
                <a16:creationId xmlns:a16="http://schemas.microsoft.com/office/drawing/2014/main" id="{A3602BF9-6FF2-9AD3-C9C7-F890026242F4}"/>
              </a:ext>
            </a:extLst>
          </p:cNvPr>
          <p:cNvSpPr>
            <a:spLocks noGrp="1"/>
          </p:cNvSpPr>
          <p:nvPr>
            <p:ph type="subTitle" idx="1"/>
          </p:nvPr>
        </p:nvSpPr>
        <p:spPr>
          <a:xfrm>
            <a:off x="678126" y="1243584"/>
            <a:ext cx="11210544" cy="596423"/>
          </a:xfrm>
        </p:spPr>
        <p:txBody>
          <a:bodyPr/>
          <a:lstStyle/>
          <a:p>
            <a:r>
              <a:rPr lang="en-US" dirty="0"/>
              <a:t>PHMSA Battery Transportation Incidents and Resources</a:t>
            </a:r>
          </a:p>
          <a:p>
            <a:endParaRPr lang="en-US" dirty="0"/>
          </a:p>
        </p:txBody>
      </p:sp>
      <p:sp>
        <p:nvSpPr>
          <p:cNvPr id="4" name="Slide Number Placeholder 3">
            <a:extLst>
              <a:ext uri="{FF2B5EF4-FFF2-40B4-BE49-F238E27FC236}">
                <a16:creationId xmlns:a16="http://schemas.microsoft.com/office/drawing/2014/main" id="{35852B11-229C-7E98-7A3F-150F81A02E5A}"/>
              </a:ext>
            </a:extLst>
          </p:cNvPr>
          <p:cNvSpPr>
            <a:spLocks noGrp="1"/>
          </p:cNvSpPr>
          <p:nvPr>
            <p:ph type="sldNum" sz="quarter" idx="4"/>
          </p:nvPr>
        </p:nvSpPr>
        <p:spPr/>
        <p:txBody>
          <a:bodyPr/>
          <a:lstStyle/>
          <a:p>
            <a:fld id="{2181DCDD-4CE7-4984-8C00-BBEA47C5E627}" type="slidenum">
              <a:rPr lang="en-US" smtClean="0"/>
              <a:pPr/>
              <a:t>1</a:t>
            </a:fld>
            <a:endParaRPr lang="en-US"/>
          </a:p>
        </p:txBody>
      </p:sp>
    </p:spTree>
    <p:extLst>
      <p:ext uri="{BB962C8B-B14F-4D97-AF65-F5344CB8AC3E}">
        <p14:creationId xmlns:p14="http://schemas.microsoft.com/office/powerpoint/2010/main" val="33265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85EE-B4BF-9301-6C8A-73DAF4BA1315}"/>
              </a:ext>
            </a:extLst>
          </p:cNvPr>
          <p:cNvSpPr>
            <a:spLocks noGrp="1"/>
          </p:cNvSpPr>
          <p:nvPr>
            <p:ph type="title"/>
          </p:nvPr>
        </p:nvSpPr>
        <p:spPr>
          <a:xfrm>
            <a:off x="838200" y="53253"/>
            <a:ext cx="11353800" cy="1145955"/>
          </a:xfrm>
        </p:spPr>
        <p:txBody>
          <a:bodyPr>
            <a:normAutofit/>
          </a:bodyPr>
          <a:lstStyle/>
          <a:p>
            <a:r>
              <a:rPr lang="en-US" dirty="0"/>
              <a:t>LA/Long Beach, CA </a:t>
            </a:r>
            <a:r>
              <a:rPr lang="en-US" sz="2800" dirty="0"/>
              <a:t>(Port) </a:t>
            </a:r>
          </a:p>
        </p:txBody>
      </p:sp>
      <p:sp>
        <p:nvSpPr>
          <p:cNvPr id="3" name="Content Placeholder 2">
            <a:extLst>
              <a:ext uri="{FF2B5EF4-FFF2-40B4-BE49-F238E27FC236}">
                <a16:creationId xmlns:a16="http://schemas.microsoft.com/office/drawing/2014/main" id="{31970F6F-1AD9-2232-A98D-39620F47186A}"/>
              </a:ext>
            </a:extLst>
          </p:cNvPr>
          <p:cNvSpPr>
            <a:spLocks noGrp="1"/>
          </p:cNvSpPr>
          <p:nvPr>
            <p:ph idx="10"/>
          </p:nvPr>
        </p:nvSpPr>
        <p:spPr>
          <a:xfrm>
            <a:off x="7305040" y="1581150"/>
            <a:ext cx="4563110" cy="4199890"/>
          </a:xfrm>
        </p:spPr>
        <p:txBody>
          <a:bodyPr>
            <a:normAutofit/>
          </a:bodyPr>
          <a:lstStyle/>
          <a:p>
            <a:pPr>
              <a:lnSpc>
                <a:spcPct val="100000"/>
              </a:lnSpc>
            </a:pPr>
            <a:r>
              <a:rPr lang="en-US" dirty="0"/>
              <a:t>Shipper described the contents as </a:t>
            </a:r>
            <a:br>
              <a:rPr lang="en-US" dirty="0"/>
            </a:br>
            <a:r>
              <a:rPr lang="en-US" b="1" dirty="0"/>
              <a:t>Synthetic Resins N.O.S.​</a:t>
            </a:r>
            <a:endParaRPr lang="en-US" dirty="0"/>
          </a:p>
          <a:p>
            <a:pPr>
              <a:lnSpc>
                <a:spcPct val="100000"/>
              </a:lnSpc>
            </a:pPr>
            <a:r>
              <a:rPr lang="en-US" dirty="0"/>
              <a:t>Many other containers were found in the port and loaded on ships with the same description</a:t>
            </a:r>
          </a:p>
          <a:p>
            <a:pPr marL="0" indent="0">
              <a:buNone/>
            </a:pPr>
            <a:endParaRPr lang="en-US" dirty="0"/>
          </a:p>
        </p:txBody>
      </p:sp>
      <p:sp>
        <p:nvSpPr>
          <p:cNvPr id="4" name="Slide Number Placeholder 3">
            <a:extLst>
              <a:ext uri="{FF2B5EF4-FFF2-40B4-BE49-F238E27FC236}">
                <a16:creationId xmlns:a16="http://schemas.microsoft.com/office/drawing/2014/main" id="{35828CDF-DEF3-FB9A-AF83-E5035DC76A1A}"/>
              </a:ext>
            </a:extLst>
          </p:cNvPr>
          <p:cNvSpPr>
            <a:spLocks noGrp="1"/>
          </p:cNvSpPr>
          <p:nvPr>
            <p:ph type="sldNum" sz="quarter" idx="4"/>
          </p:nvPr>
        </p:nvSpPr>
        <p:spPr/>
        <p:txBody>
          <a:bodyPr/>
          <a:lstStyle/>
          <a:p>
            <a:fld id="{E235EFAC-05D4-45CF-9D12-504953016AE8}" type="slidenum">
              <a:rPr lang="en-US" smtClean="0"/>
              <a:pPr/>
              <a:t>10</a:t>
            </a:fld>
            <a:endParaRPr lang="en-US"/>
          </a:p>
        </p:txBody>
      </p:sp>
      <p:pic>
        <p:nvPicPr>
          <p:cNvPr id="5" name="Picture 2">
            <a:extLst>
              <a:ext uri="{FF2B5EF4-FFF2-40B4-BE49-F238E27FC236}">
                <a16:creationId xmlns:a16="http://schemas.microsoft.com/office/drawing/2014/main" id="{AC9CDD37-0376-6156-C2AB-C8EFDF0382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736"/>
          <a:stretch>
            <a:fillRect/>
          </a:stretch>
        </p:blipFill>
        <p:spPr bwMode="auto">
          <a:xfrm>
            <a:off x="838200" y="1581150"/>
            <a:ext cx="6076950" cy="4199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852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AD2B6AE-BA2F-99A4-77EC-9F22BBDEDB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88" t="9050" b="10402"/>
          <a:stretch>
            <a:fillRect/>
          </a:stretch>
        </p:blipFill>
        <p:spPr bwMode="auto">
          <a:xfrm>
            <a:off x="838200" y="1652624"/>
            <a:ext cx="5854282" cy="39554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760303F-88E2-94AC-8919-279649C42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688" y="1652624"/>
            <a:ext cx="2954206" cy="3955419"/>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450574E7-52F0-BA07-51B4-CE79304986F7}"/>
              </a:ext>
            </a:extLst>
          </p:cNvPr>
          <p:cNvSpPr>
            <a:spLocks noGrp="1"/>
          </p:cNvSpPr>
          <p:nvPr>
            <p:ph type="title"/>
          </p:nvPr>
        </p:nvSpPr>
        <p:spPr>
          <a:xfrm>
            <a:off x="838200" y="53253"/>
            <a:ext cx="11353800" cy="1145955"/>
          </a:xfrm>
        </p:spPr>
        <p:txBody>
          <a:bodyPr>
            <a:normAutofit/>
          </a:bodyPr>
          <a:lstStyle/>
          <a:p>
            <a:r>
              <a:rPr lang="en-US" dirty="0"/>
              <a:t>LA/Long Beach, CA </a:t>
            </a:r>
            <a:r>
              <a:rPr lang="en-US" sz="2800" dirty="0"/>
              <a:t>(Port) </a:t>
            </a:r>
          </a:p>
        </p:txBody>
      </p:sp>
    </p:spTree>
    <p:extLst>
      <p:ext uri="{BB962C8B-B14F-4D97-AF65-F5344CB8AC3E}">
        <p14:creationId xmlns:p14="http://schemas.microsoft.com/office/powerpoint/2010/main" val="353237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D396A21-AF0F-DAD2-6F1A-B4CB85D4E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2389"/>
            <a:ext cx="5826478" cy="4237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1508F953-AD19-8EDC-AC88-0FBB97F14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748" y="3842942"/>
            <a:ext cx="2798354" cy="2058989"/>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2397F7E-B2DD-4453-67B0-4F70D800C8CE}"/>
              </a:ext>
            </a:extLst>
          </p:cNvPr>
          <p:cNvSpPr txBox="1">
            <a:spLocks/>
          </p:cNvSpPr>
          <p:nvPr/>
        </p:nvSpPr>
        <p:spPr>
          <a:xfrm>
            <a:off x="6980035" y="1672389"/>
            <a:ext cx="4373765" cy="19610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Container of undeclared batteries involved associated with the previous container contains laptop batteries.</a:t>
            </a:r>
          </a:p>
        </p:txBody>
      </p:sp>
      <p:sp>
        <p:nvSpPr>
          <p:cNvPr id="10" name="Title 9">
            <a:extLst>
              <a:ext uri="{FF2B5EF4-FFF2-40B4-BE49-F238E27FC236}">
                <a16:creationId xmlns:a16="http://schemas.microsoft.com/office/drawing/2014/main" id="{3FF9BA6C-948D-4F57-C732-8BA527F9F1E0}"/>
              </a:ext>
            </a:extLst>
          </p:cNvPr>
          <p:cNvSpPr>
            <a:spLocks noGrp="1"/>
          </p:cNvSpPr>
          <p:nvPr>
            <p:ph type="title"/>
          </p:nvPr>
        </p:nvSpPr>
        <p:spPr>
          <a:xfrm>
            <a:off x="838200" y="53253"/>
            <a:ext cx="11258320" cy="1145955"/>
          </a:xfrm>
        </p:spPr>
        <p:txBody>
          <a:bodyPr>
            <a:normAutofit/>
          </a:bodyPr>
          <a:lstStyle/>
          <a:p>
            <a:r>
              <a:rPr lang="en-US" dirty="0"/>
              <a:t>LA/Long Beach, CA </a:t>
            </a:r>
            <a:r>
              <a:rPr lang="en-US" sz="2800" dirty="0"/>
              <a:t>(Port) </a:t>
            </a:r>
          </a:p>
        </p:txBody>
      </p:sp>
    </p:spTree>
    <p:extLst>
      <p:ext uri="{BB962C8B-B14F-4D97-AF65-F5344CB8AC3E}">
        <p14:creationId xmlns:p14="http://schemas.microsoft.com/office/powerpoint/2010/main" val="2391804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BAD2E-3DD0-7B37-D9D2-8E8F9624E5E1}"/>
              </a:ext>
            </a:extLst>
          </p:cNvPr>
          <p:cNvSpPr>
            <a:spLocks noGrp="1"/>
          </p:cNvSpPr>
          <p:nvPr>
            <p:ph type="title"/>
          </p:nvPr>
        </p:nvSpPr>
        <p:spPr>
          <a:xfrm>
            <a:off x="838200" y="137477"/>
            <a:ext cx="10515600" cy="1145955"/>
          </a:xfrm>
        </p:spPr>
        <p:txBody>
          <a:bodyPr>
            <a:noAutofit/>
          </a:bodyPr>
          <a:lstStyle/>
          <a:p>
            <a:r>
              <a:rPr lang="en-US" dirty="0"/>
              <a:t>Madison, IL </a:t>
            </a:r>
            <a:r>
              <a:rPr lang="en-US" sz="2800" dirty="0"/>
              <a:t>(International Import Shipment)</a:t>
            </a:r>
          </a:p>
        </p:txBody>
      </p:sp>
      <p:sp>
        <p:nvSpPr>
          <p:cNvPr id="3" name="Slide Number Placeholder 2">
            <a:extLst>
              <a:ext uri="{FF2B5EF4-FFF2-40B4-BE49-F238E27FC236}">
                <a16:creationId xmlns:a16="http://schemas.microsoft.com/office/drawing/2014/main" id="{B0976084-B076-C01A-5AD5-1D8DB4E81D42}"/>
              </a:ext>
            </a:extLst>
          </p:cNvPr>
          <p:cNvSpPr>
            <a:spLocks noGrp="1"/>
          </p:cNvSpPr>
          <p:nvPr>
            <p:ph type="sldNum" sz="quarter" idx="4"/>
          </p:nvPr>
        </p:nvSpPr>
        <p:spPr/>
        <p:txBody>
          <a:bodyPr/>
          <a:lstStyle/>
          <a:p>
            <a:fld id="{2181DCDD-4CE7-4984-8C00-BBEA47C5E627}" type="slidenum">
              <a:rPr lang="en-US" smtClean="0"/>
              <a:pPr/>
              <a:t>13</a:t>
            </a:fld>
            <a:endParaRPr lang="en-US"/>
          </a:p>
        </p:txBody>
      </p:sp>
      <p:pic>
        <p:nvPicPr>
          <p:cNvPr id="6" name="Picture 2">
            <a:extLst>
              <a:ext uri="{FF2B5EF4-FFF2-40B4-BE49-F238E27FC236}">
                <a16:creationId xmlns:a16="http://schemas.microsoft.com/office/drawing/2014/main" id="{A8D2B5E6-5455-9D17-FAB7-7DEA9D2DD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6449"/>
            <a:ext cx="6945732" cy="40907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8054FC13-9C58-B65F-0DB5-11A3E826A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6820" y="1576121"/>
            <a:ext cx="2866980" cy="3344810"/>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D10A7B48-B9D6-78BF-AB14-42BDF1987269}"/>
              </a:ext>
            </a:extLst>
          </p:cNvPr>
          <p:cNvCxnSpPr>
            <a:cxnSpLocks/>
            <a:stCxn id="7" idx="1"/>
          </p:cNvCxnSpPr>
          <p:nvPr/>
        </p:nvCxnSpPr>
        <p:spPr>
          <a:xfrm flipH="1">
            <a:off x="4427621" y="3248526"/>
            <a:ext cx="4059199" cy="1203158"/>
          </a:xfrm>
          <a:prstGeom prst="line">
            <a:avLst/>
          </a:prstGeom>
          <a:ln w="76200" cap="flat">
            <a:gradFill flip="none" rotWithShape="1">
              <a:gsLst>
                <a:gs pos="49000">
                  <a:srgbClr val="CDCDDA"/>
                </a:gs>
                <a:gs pos="26000">
                  <a:schemeClr val="accent2"/>
                </a:gs>
                <a:gs pos="0">
                  <a:schemeClr val="accent2"/>
                </a:gs>
                <a:gs pos="100000">
                  <a:schemeClr val="bg1"/>
                </a:gs>
              </a:gsLst>
              <a:lin ang="2700000" scaled="1"/>
              <a:tileRect/>
            </a:gradFill>
            <a:headEnd type="none"/>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03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FF12-90E7-75E7-7E91-5C6479C7715A}"/>
              </a:ext>
            </a:extLst>
          </p:cNvPr>
          <p:cNvSpPr>
            <a:spLocks noGrp="1"/>
          </p:cNvSpPr>
          <p:nvPr>
            <p:ph type="title"/>
          </p:nvPr>
        </p:nvSpPr>
        <p:spPr/>
        <p:txBody>
          <a:bodyPr>
            <a:noAutofit/>
          </a:bodyPr>
          <a:lstStyle/>
          <a:p>
            <a:r>
              <a:rPr lang="en-US" dirty="0"/>
              <a:t>Madison, IL </a:t>
            </a:r>
            <a:r>
              <a:rPr lang="en-US" sz="2800" dirty="0"/>
              <a:t>(International Import Shipment)</a:t>
            </a:r>
          </a:p>
        </p:txBody>
      </p:sp>
      <p:sp>
        <p:nvSpPr>
          <p:cNvPr id="3" name="Slide Number Placeholder 2">
            <a:extLst>
              <a:ext uri="{FF2B5EF4-FFF2-40B4-BE49-F238E27FC236}">
                <a16:creationId xmlns:a16="http://schemas.microsoft.com/office/drawing/2014/main" id="{F14E695A-C3FF-E674-ACCA-278601AFD2A8}"/>
              </a:ext>
            </a:extLst>
          </p:cNvPr>
          <p:cNvSpPr>
            <a:spLocks noGrp="1"/>
          </p:cNvSpPr>
          <p:nvPr>
            <p:ph type="sldNum" sz="quarter" idx="4"/>
          </p:nvPr>
        </p:nvSpPr>
        <p:spPr/>
        <p:txBody>
          <a:bodyPr/>
          <a:lstStyle/>
          <a:p>
            <a:fld id="{E235EFAC-05D4-45CF-9D12-504953016AE8}" type="slidenum">
              <a:rPr lang="en-US" smtClean="0"/>
              <a:pPr/>
              <a:t>14</a:t>
            </a:fld>
            <a:endParaRPr lang="en-US"/>
          </a:p>
        </p:txBody>
      </p:sp>
      <p:pic>
        <p:nvPicPr>
          <p:cNvPr id="4" name="Picture 2">
            <a:extLst>
              <a:ext uri="{FF2B5EF4-FFF2-40B4-BE49-F238E27FC236}">
                <a16:creationId xmlns:a16="http://schemas.microsoft.com/office/drawing/2014/main" id="{FE7FF72C-28A9-D461-20B0-CAB4A5E48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642940"/>
            <a:ext cx="5719011" cy="42892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A3327B-9516-BAF7-1DA1-CB4FAD4546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74"/>
          <a:stretch/>
        </p:blipFill>
        <p:spPr bwMode="auto">
          <a:xfrm>
            <a:off x="7950581" y="1739192"/>
            <a:ext cx="3403219" cy="3016827"/>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4A6D7177-46B5-DD3E-13BA-7DF972E08F26}"/>
              </a:ext>
            </a:extLst>
          </p:cNvPr>
          <p:cNvCxnSpPr>
            <a:cxnSpLocks/>
            <a:stCxn id="5" idx="1"/>
          </p:cNvCxnSpPr>
          <p:nvPr/>
        </p:nvCxnSpPr>
        <p:spPr>
          <a:xfrm flipH="1">
            <a:off x="5534526" y="3247606"/>
            <a:ext cx="2416055" cy="0"/>
          </a:xfrm>
          <a:prstGeom prst="line">
            <a:avLst/>
          </a:prstGeom>
          <a:ln w="76200" cap="flat">
            <a:gradFill flip="none" rotWithShape="1">
              <a:gsLst>
                <a:gs pos="53000">
                  <a:srgbClr val="CDCDDA"/>
                </a:gs>
                <a:gs pos="27000">
                  <a:schemeClr val="tx2"/>
                </a:gs>
                <a:gs pos="0">
                  <a:schemeClr val="tx2"/>
                </a:gs>
                <a:gs pos="100000">
                  <a:schemeClr val="bg1"/>
                </a:gs>
              </a:gsLst>
              <a:lin ang="0" scaled="1"/>
              <a:tileRect/>
            </a:gradFill>
            <a:headEnd type="none"/>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954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BAD2E-3DD0-7B37-D9D2-8E8F9624E5E1}"/>
              </a:ext>
            </a:extLst>
          </p:cNvPr>
          <p:cNvSpPr>
            <a:spLocks noGrp="1"/>
          </p:cNvSpPr>
          <p:nvPr>
            <p:ph type="title"/>
          </p:nvPr>
        </p:nvSpPr>
        <p:spPr/>
        <p:txBody>
          <a:bodyPr>
            <a:normAutofit/>
          </a:bodyPr>
          <a:lstStyle/>
          <a:p>
            <a:r>
              <a:rPr lang="en-US" dirty="0"/>
              <a:t>Hurricanes – September 2022</a:t>
            </a:r>
          </a:p>
        </p:txBody>
      </p:sp>
      <p:sp>
        <p:nvSpPr>
          <p:cNvPr id="2" name="Content Placeholder 1">
            <a:extLst>
              <a:ext uri="{FF2B5EF4-FFF2-40B4-BE49-F238E27FC236}">
                <a16:creationId xmlns:a16="http://schemas.microsoft.com/office/drawing/2014/main" id="{2BDB83F1-F0FD-BEE6-D1CD-2A06FB77157E}"/>
              </a:ext>
            </a:extLst>
          </p:cNvPr>
          <p:cNvSpPr>
            <a:spLocks noGrp="1"/>
          </p:cNvSpPr>
          <p:nvPr>
            <p:ph idx="10"/>
          </p:nvPr>
        </p:nvSpPr>
        <p:spPr>
          <a:xfrm>
            <a:off x="6096000" y="1724137"/>
            <a:ext cx="5257800" cy="1638643"/>
          </a:xfrm>
        </p:spPr>
        <p:txBody>
          <a:bodyPr>
            <a:noAutofit/>
          </a:bodyPr>
          <a:lstStyle/>
          <a:p>
            <a:pPr marL="0" indent="0">
              <a:buNone/>
            </a:pPr>
            <a:r>
              <a:rPr lang="en-US" dirty="0"/>
              <a:t>Hundreds of EV’s and thousands of devices exposed to sea water and other forces associated with hurricanes. </a:t>
            </a:r>
          </a:p>
        </p:txBody>
      </p:sp>
      <p:sp>
        <p:nvSpPr>
          <p:cNvPr id="3" name="Slide Number Placeholder 2">
            <a:extLst>
              <a:ext uri="{FF2B5EF4-FFF2-40B4-BE49-F238E27FC236}">
                <a16:creationId xmlns:a16="http://schemas.microsoft.com/office/drawing/2014/main" id="{B0976084-B076-C01A-5AD5-1D8DB4E81D42}"/>
              </a:ext>
            </a:extLst>
          </p:cNvPr>
          <p:cNvSpPr>
            <a:spLocks noGrp="1"/>
          </p:cNvSpPr>
          <p:nvPr>
            <p:ph type="sldNum" sz="quarter" idx="4"/>
          </p:nvPr>
        </p:nvSpPr>
        <p:spPr/>
        <p:txBody>
          <a:bodyPr/>
          <a:lstStyle/>
          <a:p>
            <a:fld id="{2181DCDD-4CE7-4984-8C00-BBEA47C5E627}" type="slidenum">
              <a:rPr lang="en-US" smtClean="0"/>
              <a:pPr/>
              <a:t>15</a:t>
            </a:fld>
            <a:endParaRPr lang="en-US"/>
          </a:p>
        </p:txBody>
      </p:sp>
      <p:pic>
        <p:nvPicPr>
          <p:cNvPr id="7" name="Picture 6">
            <a:extLst>
              <a:ext uri="{FF2B5EF4-FFF2-40B4-BE49-F238E27FC236}">
                <a16:creationId xmlns:a16="http://schemas.microsoft.com/office/drawing/2014/main" id="{D8DF7E3F-8263-58D3-40A4-6707B493A31B}"/>
              </a:ext>
            </a:extLst>
          </p:cNvPr>
          <p:cNvPicPr>
            <a:picLocks noChangeAspect="1"/>
          </p:cNvPicPr>
          <p:nvPr/>
        </p:nvPicPr>
        <p:blipFill>
          <a:blip r:embed="rId2"/>
          <a:srcRect r="12664"/>
          <a:stretch>
            <a:fillRect/>
          </a:stretch>
        </p:blipFill>
        <p:spPr>
          <a:xfrm>
            <a:off x="838200" y="1568650"/>
            <a:ext cx="5081337" cy="4462434"/>
          </a:xfrm>
          <a:prstGeom prst="rect">
            <a:avLst/>
          </a:prstGeom>
        </p:spPr>
      </p:pic>
      <p:pic>
        <p:nvPicPr>
          <p:cNvPr id="8" name="Picture 7">
            <a:extLst>
              <a:ext uri="{FF2B5EF4-FFF2-40B4-BE49-F238E27FC236}">
                <a16:creationId xmlns:a16="http://schemas.microsoft.com/office/drawing/2014/main" id="{BC7D514A-E714-13EC-3572-175E2EA815E6}"/>
              </a:ext>
            </a:extLst>
          </p:cNvPr>
          <p:cNvPicPr>
            <a:picLocks noChangeAspect="1"/>
          </p:cNvPicPr>
          <p:nvPr/>
        </p:nvPicPr>
        <p:blipFill>
          <a:blip r:embed="rId3"/>
          <a:stretch>
            <a:fillRect/>
          </a:stretch>
        </p:blipFill>
        <p:spPr>
          <a:xfrm>
            <a:off x="6108032" y="3680542"/>
            <a:ext cx="3565358" cy="2350542"/>
          </a:xfrm>
          <a:prstGeom prst="rect">
            <a:avLst/>
          </a:prstGeom>
          <a:ln w="76200">
            <a:noFill/>
          </a:ln>
        </p:spPr>
      </p:pic>
    </p:spTree>
    <p:extLst>
      <p:ext uri="{BB962C8B-B14F-4D97-AF65-F5344CB8AC3E}">
        <p14:creationId xmlns:p14="http://schemas.microsoft.com/office/powerpoint/2010/main" val="1168926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FF12-90E7-75E7-7E91-5C6479C7715A}"/>
              </a:ext>
            </a:extLst>
          </p:cNvPr>
          <p:cNvSpPr>
            <a:spLocks noGrp="1"/>
          </p:cNvSpPr>
          <p:nvPr>
            <p:ph type="title"/>
          </p:nvPr>
        </p:nvSpPr>
        <p:spPr/>
        <p:txBody>
          <a:bodyPr>
            <a:normAutofit/>
          </a:bodyPr>
          <a:lstStyle/>
          <a:p>
            <a:r>
              <a:rPr lang="en-US" dirty="0"/>
              <a:t>Hurricanes – September 2022</a:t>
            </a:r>
          </a:p>
        </p:txBody>
      </p:sp>
      <p:sp>
        <p:nvSpPr>
          <p:cNvPr id="3" name="Slide Number Placeholder 2">
            <a:extLst>
              <a:ext uri="{FF2B5EF4-FFF2-40B4-BE49-F238E27FC236}">
                <a16:creationId xmlns:a16="http://schemas.microsoft.com/office/drawing/2014/main" id="{F14E695A-C3FF-E674-ACCA-278601AFD2A8}"/>
              </a:ext>
            </a:extLst>
          </p:cNvPr>
          <p:cNvSpPr>
            <a:spLocks noGrp="1"/>
          </p:cNvSpPr>
          <p:nvPr>
            <p:ph type="sldNum" sz="quarter" idx="4"/>
          </p:nvPr>
        </p:nvSpPr>
        <p:spPr/>
        <p:txBody>
          <a:bodyPr/>
          <a:lstStyle/>
          <a:p>
            <a:fld id="{E235EFAC-05D4-45CF-9D12-504953016AE8}" type="slidenum">
              <a:rPr lang="en-US" smtClean="0"/>
              <a:pPr/>
              <a:t>16</a:t>
            </a:fld>
            <a:endParaRPr lang="en-US"/>
          </a:p>
        </p:txBody>
      </p:sp>
      <p:pic>
        <p:nvPicPr>
          <p:cNvPr id="4" name="Picture 3">
            <a:extLst>
              <a:ext uri="{FF2B5EF4-FFF2-40B4-BE49-F238E27FC236}">
                <a16:creationId xmlns:a16="http://schemas.microsoft.com/office/drawing/2014/main" id="{F0594771-E2AF-02E1-81D0-0D34F588C58E}"/>
              </a:ext>
            </a:extLst>
          </p:cNvPr>
          <p:cNvPicPr>
            <a:picLocks noChangeAspect="1"/>
          </p:cNvPicPr>
          <p:nvPr/>
        </p:nvPicPr>
        <p:blipFill>
          <a:blip r:embed="rId2"/>
          <a:stretch>
            <a:fillRect/>
          </a:stretch>
        </p:blipFill>
        <p:spPr>
          <a:xfrm>
            <a:off x="838200" y="1718372"/>
            <a:ext cx="4535977" cy="4203062"/>
          </a:xfrm>
          <a:prstGeom prst="rect">
            <a:avLst/>
          </a:prstGeom>
        </p:spPr>
      </p:pic>
      <p:pic>
        <p:nvPicPr>
          <p:cNvPr id="5" name="Picture 4">
            <a:extLst>
              <a:ext uri="{FF2B5EF4-FFF2-40B4-BE49-F238E27FC236}">
                <a16:creationId xmlns:a16="http://schemas.microsoft.com/office/drawing/2014/main" id="{83AA7194-3E0E-A586-AC85-FDBC25D8A48C}"/>
              </a:ext>
            </a:extLst>
          </p:cNvPr>
          <p:cNvPicPr>
            <a:picLocks noChangeAspect="1"/>
          </p:cNvPicPr>
          <p:nvPr/>
        </p:nvPicPr>
        <p:blipFill>
          <a:blip r:embed="rId3"/>
          <a:stretch>
            <a:fillRect/>
          </a:stretch>
        </p:blipFill>
        <p:spPr>
          <a:xfrm>
            <a:off x="5662792" y="1718372"/>
            <a:ext cx="4900934" cy="3432832"/>
          </a:xfrm>
          <a:prstGeom prst="rect">
            <a:avLst/>
          </a:prstGeom>
          <a:solidFill>
            <a:srgbClr val="FFFFFF">
              <a:shade val="85000"/>
            </a:srgbClr>
          </a:solidFill>
          <a:ln w="76200" cap="rnd">
            <a:noFill/>
            <a:round/>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5966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BAD2E-3DD0-7B37-D9D2-8E8F9624E5E1}"/>
              </a:ext>
            </a:extLst>
          </p:cNvPr>
          <p:cNvSpPr>
            <a:spLocks noGrp="1"/>
          </p:cNvSpPr>
          <p:nvPr>
            <p:ph type="title"/>
          </p:nvPr>
        </p:nvSpPr>
        <p:spPr/>
        <p:txBody>
          <a:bodyPr>
            <a:normAutofit/>
          </a:bodyPr>
          <a:lstStyle/>
          <a:p>
            <a:r>
              <a:rPr lang="en-US" dirty="0"/>
              <a:t>Monahan, TX </a:t>
            </a:r>
            <a:r>
              <a:rPr lang="en-US" sz="2800" dirty="0"/>
              <a:t>(OTR) </a:t>
            </a:r>
          </a:p>
        </p:txBody>
      </p:sp>
      <p:sp>
        <p:nvSpPr>
          <p:cNvPr id="3" name="Slide Number Placeholder 2">
            <a:extLst>
              <a:ext uri="{FF2B5EF4-FFF2-40B4-BE49-F238E27FC236}">
                <a16:creationId xmlns:a16="http://schemas.microsoft.com/office/drawing/2014/main" id="{B0976084-B076-C01A-5AD5-1D8DB4E81D42}"/>
              </a:ext>
            </a:extLst>
          </p:cNvPr>
          <p:cNvSpPr>
            <a:spLocks noGrp="1"/>
          </p:cNvSpPr>
          <p:nvPr>
            <p:ph type="sldNum" sz="quarter" idx="4"/>
          </p:nvPr>
        </p:nvSpPr>
        <p:spPr/>
        <p:txBody>
          <a:bodyPr/>
          <a:lstStyle/>
          <a:p>
            <a:fld id="{2181DCDD-4CE7-4984-8C00-BBEA47C5E627}" type="slidenum">
              <a:rPr lang="en-US" smtClean="0"/>
              <a:pPr/>
              <a:t>17</a:t>
            </a:fld>
            <a:endParaRPr lang="en-US"/>
          </a:p>
        </p:txBody>
      </p:sp>
      <p:pic>
        <p:nvPicPr>
          <p:cNvPr id="2" name="Picture 2" descr="Image">
            <a:extLst>
              <a:ext uri="{FF2B5EF4-FFF2-40B4-BE49-F238E27FC236}">
                <a16:creationId xmlns:a16="http://schemas.microsoft.com/office/drawing/2014/main" id="{E27A2A55-9BC4-0D98-52E6-95BFE501A1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50"/>
          <a:stretch/>
        </p:blipFill>
        <p:spPr bwMode="auto">
          <a:xfrm>
            <a:off x="838200" y="1534681"/>
            <a:ext cx="3436953" cy="4126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842D467-E7C9-3BC2-4182-6FD4A2F8A96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950"/>
          <a:stretch/>
        </p:blipFill>
        <p:spPr bwMode="auto">
          <a:xfrm>
            <a:off x="7399358" y="1534682"/>
            <a:ext cx="2577716" cy="41266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7AD51599-3B9C-4366-1716-C1E519946A9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24" b="3207"/>
          <a:stretch/>
        </p:blipFill>
        <p:spPr bwMode="auto">
          <a:xfrm>
            <a:off x="4546806" y="1529248"/>
            <a:ext cx="2580898" cy="4132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76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 on fire&#10;&#10;Description automatically generated with medium confidence">
            <a:extLst>
              <a:ext uri="{FF2B5EF4-FFF2-40B4-BE49-F238E27FC236}">
                <a16:creationId xmlns:a16="http://schemas.microsoft.com/office/drawing/2014/main" id="{74E2F20E-AC4C-3DFA-D64B-7413FC60A6C6}"/>
              </a:ext>
            </a:extLst>
          </p:cNvPr>
          <p:cNvPicPr>
            <a:picLocks noChangeAspect="1"/>
          </p:cNvPicPr>
          <p:nvPr/>
        </p:nvPicPr>
        <p:blipFill>
          <a:blip r:embed="rId2" cstate="print">
            <a:extLst>
              <a:ext uri="{28A0092B-C50C-407E-A947-70E740481C1C}">
                <a14:useLocalDpi xmlns:a14="http://schemas.microsoft.com/office/drawing/2010/main" val="0"/>
              </a:ext>
            </a:extLst>
          </a:blip>
          <a:srcRect l="1844" t="1911" r="1" b="20768"/>
          <a:stretch>
            <a:fillRect/>
          </a:stretch>
        </p:blipFill>
        <p:spPr>
          <a:xfrm>
            <a:off x="838200" y="1662606"/>
            <a:ext cx="6550350" cy="3871920"/>
          </a:xfrm>
          <a:prstGeom prst="rect">
            <a:avLst/>
          </a:prstGeom>
          <a:ln w="76200">
            <a:noFill/>
          </a:ln>
        </p:spPr>
      </p:pic>
      <p:sp>
        <p:nvSpPr>
          <p:cNvPr id="4" name="Title 3">
            <a:extLst>
              <a:ext uri="{FF2B5EF4-FFF2-40B4-BE49-F238E27FC236}">
                <a16:creationId xmlns:a16="http://schemas.microsoft.com/office/drawing/2014/main" id="{572BAD2E-3DD0-7B37-D9D2-8E8F9624E5E1}"/>
              </a:ext>
            </a:extLst>
          </p:cNvPr>
          <p:cNvSpPr>
            <a:spLocks noGrp="1"/>
          </p:cNvSpPr>
          <p:nvPr>
            <p:ph type="title"/>
          </p:nvPr>
        </p:nvSpPr>
        <p:spPr/>
        <p:txBody>
          <a:bodyPr>
            <a:normAutofit/>
          </a:bodyPr>
          <a:lstStyle/>
          <a:p>
            <a:r>
              <a:rPr lang="en-US" dirty="0"/>
              <a:t>Birmingham, AL </a:t>
            </a:r>
            <a:r>
              <a:rPr lang="en-US" sz="2800" dirty="0"/>
              <a:t>(OTR)</a:t>
            </a:r>
          </a:p>
        </p:txBody>
      </p:sp>
      <p:sp>
        <p:nvSpPr>
          <p:cNvPr id="3" name="Slide Number Placeholder 2">
            <a:extLst>
              <a:ext uri="{FF2B5EF4-FFF2-40B4-BE49-F238E27FC236}">
                <a16:creationId xmlns:a16="http://schemas.microsoft.com/office/drawing/2014/main" id="{B0976084-B076-C01A-5AD5-1D8DB4E81D42}"/>
              </a:ext>
            </a:extLst>
          </p:cNvPr>
          <p:cNvSpPr>
            <a:spLocks noGrp="1"/>
          </p:cNvSpPr>
          <p:nvPr>
            <p:ph type="sldNum" sz="quarter" idx="4"/>
          </p:nvPr>
        </p:nvSpPr>
        <p:spPr/>
        <p:txBody>
          <a:bodyPr/>
          <a:lstStyle/>
          <a:p>
            <a:fld id="{2181DCDD-4CE7-4984-8C00-BBEA47C5E627}" type="slidenum">
              <a:rPr lang="en-US" smtClean="0"/>
              <a:pPr/>
              <a:t>18</a:t>
            </a:fld>
            <a:endParaRPr lang="en-US"/>
          </a:p>
        </p:txBody>
      </p:sp>
      <p:pic>
        <p:nvPicPr>
          <p:cNvPr id="7" name="Picture 6" descr="A picture containing outdoor, transport&#10;&#10;Description automatically generated">
            <a:extLst>
              <a:ext uri="{FF2B5EF4-FFF2-40B4-BE49-F238E27FC236}">
                <a16:creationId xmlns:a16="http://schemas.microsoft.com/office/drawing/2014/main" id="{06EA913A-4C9E-ACE5-C377-211CE01A8E4C}"/>
              </a:ext>
            </a:extLst>
          </p:cNvPr>
          <p:cNvPicPr>
            <a:picLocks noChangeAspect="1"/>
          </p:cNvPicPr>
          <p:nvPr/>
        </p:nvPicPr>
        <p:blipFill rotWithShape="1">
          <a:blip r:embed="rId3">
            <a:extLst>
              <a:ext uri="{28A0092B-C50C-407E-A947-70E740481C1C}">
                <a14:useLocalDpi xmlns:a14="http://schemas.microsoft.com/office/drawing/2010/main" val="0"/>
              </a:ext>
            </a:extLst>
          </a:blip>
          <a:srcRect b="4627"/>
          <a:stretch/>
        </p:blipFill>
        <p:spPr>
          <a:xfrm>
            <a:off x="7904748" y="1662606"/>
            <a:ext cx="3449052" cy="2468365"/>
          </a:xfrm>
          <a:prstGeom prst="rect">
            <a:avLst/>
          </a:prstGeom>
          <a:ln w="76200">
            <a:solidFill>
              <a:schemeClr val="accent2"/>
            </a:solidFill>
          </a:ln>
        </p:spPr>
      </p:pic>
      <p:cxnSp>
        <p:nvCxnSpPr>
          <p:cNvPr id="2" name="Straight Connector 1">
            <a:extLst>
              <a:ext uri="{FF2B5EF4-FFF2-40B4-BE49-F238E27FC236}">
                <a16:creationId xmlns:a16="http://schemas.microsoft.com/office/drawing/2014/main" id="{F38C57E9-8ADD-EF77-7EED-93E49FB778BF}"/>
              </a:ext>
            </a:extLst>
          </p:cNvPr>
          <p:cNvCxnSpPr>
            <a:cxnSpLocks/>
            <a:stCxn id="7" idx="1"/>
          </p:cNvCxnSpPr>
          <p:nvPr/>
        </p:nvCxnSpPr>
        <p:spPr>
          <a:xfrm flipH="1">
            <a:off x="6918158" y="2896789"/>
            <a:ext cx="986590" cy="1037537"/>
          </a:xfrm>
          <a:prstGeom prst="line">
            <a:avLst/>
          </a:prstGeom>
          <a:ln w="76200" cap="flat">
            <a:gradFill flip="none" rotWithShape="1">
              <a:gsLst>
                <a:gs pos="57000">
                  <a:srgbClr val="CDCDDA"/>
                </a:gs>
                <a:gs pos="30000">
                  <a:schemeClr val="accent2"/>
                </a:gs>
                <a:gs pos="0">
                  <a:schemeClr val="accent2"/>
                </a:gs>
                <a:gs pos="100000">
                  <a:schemeClr val="bg1"/>
                </a:gs>
              </a:gsLst>
              <a:lin ang="2700000" scaled="1"/>
              <a:tileRect/>
            </a:gradFill>
            <a:headEnd type="none"/>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327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BAD2E-3DD0-7B37-D9D2-8E8F9624E5E1}"/>
              </a:ext>
            </a:extLst>
          </p:cNvPr>
          <p:cNvSpPr>
            <a:spLocks noGrp="1"/>
          </p:cNvSpPr>
          <p:nvPr>
            <p:ph type="title"/>
          </p:nvPr>
        </p:nvSpPr>
        <p:spPr/>
        <p:txBody>
          <a:bodyPr>
            <a:normAutofit/>
          </a:bodyPr>
          <a:lstStyle/>
          <a:p>
            <a:r>
              <a:rPr lang="sv-SE" dirty="0"/>
              <a:t>Dutch Harbor, AK</a:t>
            </a:r>
          </a:p>
        </p:txBody>
      </p:sp>
      <p:sp>
        <p:nvSpPr>
          <p:cNvPr id="3" name="Slide Number Placeholder 2">
            <a:extLst>
              <a:ext uri="{FF2B5EF4-FFF2-40B4-BE49-F238E27FC236}">
                <a16:creationId xmlns:a16="http://schemas.microsoft.com/office/drawing/2014/main" id="{B0976084-B076-C01A-5AD5-1D8DB4E81D42}"/>
              </a:ext>
            </a:extLst>
          </p:cNvPr>
          <p:cNvSpPr>
            <a:spLocks noGrp="1"/>
          </p:cNvSpPr>
          <p:nvPr>
            <p:ph type="sldNum" sz="quarter" idx="4"/>
          </p:nvPr>
        </p:nvSpPr>
        <p:spPr/>
        <p:txBody>
          <a:bodyPr/>
          <a:lstStyle/>
          <a:p>
            <a:fld id="{2181DCDD-4CE7-4984-8C00-BBEA47C5E627}" type="slidenum">
              <a:rPr lang="en-US" smtClean="0"/>
              <a:pPr/>
              <a:t>19</a:t>
            </a:fld>
            <a:endParaRPr lang="en-US"/>
          </a:p>
        </p:txBody>
      </p:sp>
      <p:pic>
        <p:nvPicPr>
          <p:cNvPr id="2" name="Picture 1" descr="5b3821a1-9778-4f3d-8a35-6606d1b50043.JPG">
            <a:extLst>
              <a:ext uri="{FF2B5EF4-FFF2-40B4-BE49-F238E27FC236}">
                <a16:creationId xmlns:a16="http://schemas.microsoft.com/office/drawing/2014/main" id="{58E4BA6D-FC20-086D-6C86-2BC64ED2A57F}"/>
              </a:ext>
            </a:extLst>
          </p:cNvPr>
          <p:cNvPicPr>
            <a:picLocks noChangeAspect="1"/>
          </p:cNvPicPr>
          <p:nvPr/>
        </p:nvPicPr>
        <p:blipFill>
          <a:blip r:embed="rId2"/>
          <a:stretch>
            <a:fillRect/>
          </a:stretch>
        </p:blipFill>
        <p:spPr>
          <a:xfrm>
            <a:off x="838200" y="1669922"/>
            <a:ext cx="6450456" cy="4321804"/>
          </a:xfrm>
          <a:prstGeom prst="rect">
            <a:avLst/>
          </a:prstGeom>
        </p:spPr>
      </p:pic>
      <p:pic>
        <p:nvPicPr>
          <p:cNvPr id="5" name="Picture 4" descr="e1ee6883-a043-4b59-b897-2563e07eaf09.JPG">
            <a:extLst>
              <a:ext uri="{FF2B5EF4-FFF2-40B4-BE49-F238E27FC236}">
                <a16:creationId xmlns:a16="http://schemas.microsoft.com/office/drawing/2014/main" id="{32298288-20FE-A52C-FAAC-A1B75F799810}"/>
              </a:ext>
            </a:extLst>
          </p:cNvPr>
          <p:cNvPicPr>
            <a:picLocks noChangeAspect="1"/>
          </p:cNvPicPr>
          <p:nvPr/>
        </p:nvPicPr>
        <p:blipFill>
          <a:blip r:embed="rId3"/>
          <a:srcRect r="13056"/>
          <a:stretch>
            <a:fillRect/>
          </a:stretch>
        </p:blipFill>
        <p:spPr>
          <a:xfrm>
            <a:off x="7808495" y="1669921"/>
            <a:ext cx="3545305" cy="2732061"/>
          </a:xfrm>
          <a:prstGeom prst="rect">
            <a:avLst/>
          </a:prstGeom>
          <a:ln w="76200">
            <a:solidFill>
              <a:schemeClr val="accent2"/>
            </a:solidFill>
          </a:ln>
        </p:spPr>
      </p:pic>
      <p:cxnSp>
        <p:nvCxnSpPr>
          <p:cNvPr id="6" name="Straight Connector 5">
            <a:extLst>
              <a:ext uri="{FF2B5EF4-FFF2-40B4-BE49-F238E27FC236}">
                <a16:creationId xmlns:a16="http://schemas.microsoft.com/office/drawing/2014/main" id="{793C6213-968E-2D0E-BF2E-31DB03495AC1}"/>
              </a:ext>
            </a:extLst>
          </p:cNvPr>
          <p:cNvCxnSpPr>
            <a:cxnSpLocks/>
            <a:stCxn id="5" idx="1"/>
          </p:cNvCxnSpPr>
          <p:nvPr/>
        </p:nvCxnSpPr>
        <p:spPr>
          <a:xfrm flipH="1">
            <a:off x="4740442" y="3035952"/>
            <a:ext cx="3068053" cy="729932"/>
          </a:xfrm>
          <a:prstGeom prst="line">
            <a:avLst/>
          </a:prstGeom>
          <a:ln w="76200" cap="flat">
            <a:gradFill flip="none" rotWithShape="1">
              <a:gsLst>
                <a:gs pos="67000">
                  <a:srgbClr val="CDCDDA"/>
                </a:gs>
                <a:gs pos="31000">
                  <a:schemeClr val="accent2"/>
                </a:gs>
                <a:gs pos="0">
                  <a:schemeClr val="accent2"/>
                </a:gs>
                <a:gs pos="100000">
                  <a:schemeClr val="bg1"/>
                </a:gs>
              </a:gsLst>
              <a:lin ang="2700000" scaled="1"/>
              <a:tileRect/>
            </a:gradFill>
            <a:headEnd type="none"/>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88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C031-85B0-E94D-205D-0AEF25C12F60}"/>
              </a:ext>
            </a:extLst>
          </p:cNvPr>
          <p:cNvSpPr>
            <a:spLocks noGrp="1"/>
          </p:cNvSpPr>
          <p:nvPr>
            <p:ph type="title"/>
          </p:nvPr>
        </p:nvSpPr>
        <p:spPr/>
        <p:txBody>
          <a:bodyPr/>
          <a:lstStyle/>
          <a:p>
            <a:r>
              <a:rPr lang="en-US" dirty="0"/>
              <a:t>Topics Covered</a:t>
            </a:r>
          </a:p>
        </p:txBody>
      </p:sp>
      <p:sp>
        <p:nvSpPr>
          <p:cNvPr id="3" name="Content Placeholder 2">
            <a:extLst>
              <a:ext uri="{FF2B5EF4-FFF2-40B4-BE49-F238E27FC236}">
                <a16:creationId xmlns:a16="http://schemas.microsoft.com/office/drawing/2014/main" id="{893C027D-D5C3-19C1-AB42-7311DC0D6BDE}"/>
              </a:ext>
            </a:extLst>
          </p:cNvPr>
          <p:cNvSpPr>
            <a:spLocks noGrp="1"/>
          </p:cNvSpPr>
          <p:nvPr>
            <p:ph idx="1"/>
          </p:nvPr>
        </p:nvSpPr>
        <p:spPr>
          <a:xfrm>
            <a:off x="1556385" y="2085976"/>
            <a:ext cx="9079230" cy="2686047"/>
          </a:xfrm>
        </p:spPr>
        <p:txBody>
          <a:bodyPr/>
          <a:lstStyle/>
          <a:p>
            <a:r>
              <a:rPr lang="en-US" u="sng" dirty="0">
                <a:solidFill>
                  <a:schemeClr val="tx2"/>
                </a:solidFill>
                <a:hlinkClick r:id="rId2" action="ppaction://hlinksldjump">
                  <a:extLst>
                    <a:ext uri="{A12FA001-AC4F-418D-AE19-62706E023703}">
                      <ahyp:hlinkClr xmlns:ahyp="http://schemas.microsoft.com/office/drawing/2018/hyperlinkcolor" val="tx"/>
                    </a:ext>
                  </a:extLst>
                </a:hlinkClick>
              </a:rPr>
              <a:t>Battery Transportation Incidents</a:t>
            </a:r>
            <a:endParaRPr lang="en-US" u="sng" dirty="0">
              <a:solidFill>
                <a:schemeClr val="tx2"/>
              </a:solidFill>
            </a:endParaRPr>
          </a:p>
          <a:p>
            <a:r>
              <a:rPr lang="en-US" u="sng" dirty="0">
                <a:solidFill>
                  <a:schemeClr val="tx2"/>
                </a:solidFill>
                <a:hlinkClick r:id="rId3" action="ppaction://hlinksldjump">
                  <a:extLst>
                    <a:ext uri="{A12FA001-AC4F-418D-AE19-62706E023703}">
                      <ahyp:hlinkClr xmlns:ahyp="http://schemas.microsoft.com/office/drawing/2018/hyperlinkcolor" val="tx"/>
                    </a:ext>
                  </a:extLst>
                </a:hlinkClick>
              </a:rPr>
              <a:t>Emergency Waivers</a:t>
            </a:r>
            <a:endParaRPr lang="en-US" u="sng" dirty="0">
              <a:solidFill>
                <a:schemeClr val="tx2"/>
              </a:solidFill>
            </a:endParaRPr>
          </a:p>
          <a:p>
            <a:r>
              <a:rPr lang="en-US" u="sng" dirty="0">
                <a:solidFill>
                  <a:schemeClr val="tx2"/>
                </a:solidFill>
                <a:hlinkClick r:id="rId4" action="ppaction://hlinksldjump">
                  <a:extLst>
                    <a:ext uri="{A12FA001-AC4F-418D-AE19-62706E023703}">
                      <ahyp:hlinkClr xmlns:ahyp="http://schemas.microsoft.com/office/drawing/2018/hyperlinkcolor" val="tx"/>
                    </a:ext>
                  </a:extLst>
                </a:hlinkClick>
              </a:rPr>
              <a:t>Emergency Special Permits</a:t>
            </a:r>
            <a:endParaRPr lang="en-US" u="sng" dirty="0">
              <a:solidFill>
                <a:schemeClr val="tx2"/>
              </a:solidFill>
            </a:endParaRPr>
          </a:p>
          <a:p>
            <a:r>
              <a:rPr lang="en-US" u="sng" dirty="0">
                <a:solidFill>
                  <a:schemeClr val="tx2"/>
                </a:solidFill>
                <a:hlinkClick r:id="rId5" action="ppaction://hlinksldjump">
                  <a:extLst>
                    <a:ext uri="{A12FA001-AC4F-418D-AE19-62706E023703}">
                      <ahyp:hlinkClr xmlns:ahyp="http://schemas.microsoft.com/office/drawing/2018/hyperlinkcolor" val="tx"/>
                    </a:ext>
                  </a:extLst>
                </a:hlinkClick>
              </a:rPr>
              <a:t>Class 9 Subdivisions</a:t>
            </a:r>
            <a:endParaRPr lang="en-US" u="sng" dirty="0">
              <a:solidFill>
                <a:schemeClr val="tx2"/>
              </a:solidFill>
            </a:endParaRPr>
          </a:p>
          <a:p>
            <a:r>
              <a:rPr lang="en-US" u="sng" dirty="0">
                <a:solidFill>
                  <a:schemeClr val="tx2"/>
                </a:solidFill>
                <a:hlinkClick r:id="rId6" action="ppaction://hlinksldjump">
                  <a:extLst>
                    <a:ext uri="{A12FA001-AC4F-418D-AE19-62706E023703}">
                      <ahyp:hlinkClr xmlns:ahyp="http://schemas.microsoft.com/office/drawing/2018/hyperlinkcolor" val="tx"/>
                    </a:ext>
                  </a:extLst>
                </a:hlinkClick>
              </a:rPr>
              <a:t>PHMSA Resources</a:t>
            </a:r>
            <a:endParaRPr lang="en-US" u="sng" dirty="0">
              <a:solidFill>
                <a:schemeClr val="tx2"/>
              </a:solidFill>
            </a:endParaRPr>
          </a:p>
          <a:p>
            <a:endParaRPr lang="en-US" dirty="0"/>
          </a:p>
          <a:p>
            <a:endParaRPr lang="en-US" dirty="0"/>
          </a:p>
        </p:txBody>
      </p:sp>
      <p:sp>
        <p:nvSpPr>
          <p:cNvPr id="4" name="Slide Number Placeholder 3">
            <a:extLst>
              <a:ext uri="{FF2B5EF4-FFF2-40B4-BE49-F238E27FC236}">
                <a16:creationId xmlns:a16="http://schemas.microsoft.com/office/drawing/2014/main" id="{D8D7D482-3445-EAA1-BF4E-1FFE56DDB282}"/>
              </a:ext>
            </a:extLst>
          </p:cNvPr>
          <p:cNvSpPr>
            <a:spLocks noGrp="1"/>
          </p:cNvSpPr>
          <p:nvPr>
            <p:ph type="sldNum" sz="quarter" idx="4"/>
          </p:nvPr>
        </p:nvSpPr>
        <p:spPr/>
        <p:txBody>
          <a:bodyPr/>
          <a:lstStyle/>
          <a:p>
            <a:fld id="{2181DCDD-4CE7-4984-8C00-BBEA47C5E627}" type="slidenum">
              <a:rPr lang="en-US" smtClean="0"/>
              <a:pPr/>
              <a:t>2</a:t>
            </a:fld>
            <a:endParaRPr lang="en-US"/>
          </a:p>
        </p:txBody>
      </p:sp>
    </p:spTree>
    <p:extLst>
      <p:ext uri="{BB962C8B-B14F-4D97-AF65-F5344CB8AC3E}">
        <p14:creationId xmlns:p14="http://schemas.microsoft.com/office/powerpoint/2010/main" val="295308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BAD2E-3DD0-7B37-D9D2-8E8F9624E5E1}"/>
              </a:ext>
            </a:extLst>
          </p:cNvPr>
          <p:cNvSpPr>
            <a:spLocks noGrp="1"/>
          </p:cNvSpPr>
          <p:nvPr>
            <p:ph type="title"/>
          </p:nvPr>
        </p:nvSpPr>
        <p:spPr/>
        <p:txBody>
          <a:bodyPr>
            <a:normAutofit/>
          </a:bodyPr>
          <a:lstStyle/>
          <a:p>
            <a:r>
              <a:rPr lang="sv-SE" dirty="0"/>
              <a:t>Dutch Harbor, AK</a:t>
            </a:r>
          </a:p>
        </p:txBody>
      </p:sp>
      <p:sp>
        <p:nvSpPr>
          <p:cNvPr id="3" name="Slide Number Placeholder 2">
            <a:extLst>
              <a:ext uri="{FF2B5EF4-FFF2-40B4-BE49-F238E27FC236}">
                <a16:creationId xmlns:a16="http://schemas.microsoft.com/office/drawing/2014/main" id="{B0976084-B076-C01A-5AD5-1D8DB4E81D42}"/>
              </a:ext>
            </a:extLst>
          </p:cNvPr>
          <p:cNvSpPr>
            <a:spLocks noGrp="1"/>
          </p:cNvSpPr>
          <p:nvPr>
            <p:ph type="sldNum" sz="quarter" idx="4"/>
          </p:nvPr>
        </p:nvSpPr>
        <p:spPr/>
        <p:txBody>
          <a:bodyPr/>
          <a:lstStyle/>
          <a:p>
            <a:fld id="{2181DCDD-4CE7-4984-8C00-BBEA47C5E627}" type="slidenum">
              <a:rPr lang="en-US" smtClean="0"/>
              <a:pPr/>
              <a:t>20</a:t>
            </a:fld>
            <a:endParaRPr lang="en-US"/>
          </a:p>
        </p:txBody>
      </p:sp>
      <p:pic>
        <p:nvPicPr>
          <p:cNvPr id="6" name="Picture 5">
            <a:extLst>
              <a:ext uri="{FF2B5EF4-FFF2-40B4-BE49-F238E27FC236}">
                <a16:creationId xmlns:a16="http://schemas.microsoft.com/office/drawing/2014/main" id="{51F9639F-2783-A4C9-1602-E6AEEBCF36D7}"/>
              </a:ext>
            </a:extLst>
          </p:cNvPr>
          <p:cNvPicPr>
            <a:picLocks noChangeAspect="1"/>
          </p:cNvPicPr>
          <p:nvPr/>
        </p:nvPicPr>
        <p:blipFill>
          <a:blip r:embed="rId2"/>
          <a:srcRect r="4938" b="15449"/>
          <a:stretch>
            <a:fillRect/>
          </a:stretch>
        </p:blipFill>
        <p:spPr>
          <a:xfrm>
            <a:off x="838201" y="1554937"/>
            <a:ext cx="4782766" cy="4063810"/>
          </a:xfrm>
          <a:prstGeom prst="rect">
            <a:avLst/>
          </a:prstGeom>
        </p:spPr>
      </p:pic>
      <p:pic>
        <p:nvPicPr>
          <p:cNvPr id="7" name="Picture 6">
            <a:extLst>
              <a:ext uri="{FF2B5EF4-FFF2-40B4-BE49-F238E27FC236}">
                <a16:creationId xmlns:a16="http://schemas.microsoft.com/office/drawing/2014/main" id="{A6179907-C0E0-4A45-7143-4A6415366B1A}"/>
              </a:ext>
            </a:extLst>
          </p:cNvPr>
          <p:cNvPicPr>
            <a:picLocks noChangeAspect="1"/>
          </p:cNvPicPr>
          <p:nvPr/>
        </p:nvPicPr>
        <p:blipFill rotWithShape="1">
          <a:blip r:embed="rId3"/>
          <a:srcRect l="14591" b="10048"/>
          <a:stretch>
            <a:fillRect/>
          </a:stretch>
        </p:blipFill>
        <p:spPr>
          <a:xfrm>
            <a:off x="5855368" y="1554937"/>
            <a:ext cx="4039099" cy="4063810"/>
          </a:xfrm>
          <a:prstGeom prst="rect">
            <a:avLst/>
          </a:prstGeom>
        </p:spPr>
      </p:pic>
    </p:spTree>
    <p:extLst>
      <p:ext uri="{BB962C8B-B14F-4D97-AF65-F5344CB8AC3E}">
        <p14:creationId xmlns:p14="http://schemas.microsoft.com/office/powerpoint/2010/main" val="3878442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BAD2E-3DD0-7B37-D9D2-8E8F9624E5E1}"/>
              </a:ext>
            </a:extLst>
          </p:cNvPr>
          <p:cNvSpPr>
            <a:spLocks noGrp="1"/>
          </p:cNvSpPr>
          <p:nvPr>
            <p:ph type="title"/>
          </p:nvPr>
        </p:nvSpPr>
        <p:spPr/>
        <p:txBody>
          <a:bodyPr>
            <a:normAutofit/>
          </a:bodyPr>
          <a:lstStyle/>
          <a:p>
            <a:r>
              <a:rPr lang="en-US" dirty="0"/>
              <a:t>Highpoint, WA</a:t>
            </a:r>
          </a:p>
        </p:txBody>
      </p:sp>
      <p:sp>
        <p:nvSpPr>
          <p:cNvPr id="3" name="Slide Number Placeholder 2">
            <a:extLst>
              <a:ext uri="{FF2B5EF4-FFF2-40B4-BE49-F238E27FC236}">
                <a16:creationId xmlns:a16="http://schemas.microsoft.com/office/drawing/2014/main" id="{B0976084-B076-C01A-5AD5-1D8DB4E81D42}"/>
              </a:ext>
            </a:extLst>
          </p:cNvPr>
          <p:cNvSpPr>
            <a:spLocks noGrp="1"/>
          </p:cNvSpPr>
          <p:nvPr>
            <p:ph type="sldNum" sz="quarter" idx="4"/>
          </p:nvPr>
        </p:nvSpPr>
        <p:spPr/>
        <p:txBody>
          <a:bodyPr/>
          <a:lstStyle/>
          <a:p>
            <a:fld id="{2181DCDD-4CE7-4984-8C00-BBEA47C5E627}" type="slidenum">
              <a:rPr lang="en-US" smtClean="0"/>
              <a:pPr/>
              <a:t>21</a:t>
            </a:fld>
            <a:endParaRPr lang="en-US"/>
          </a:p>
        </p:txBody>
      </p:sp>
      <p:pic>
        <p:nvPicPr>
          <p:cNvPr id="2" name="Picture 1">
            <a:extLst>
              <a:ext uri="{FF2B5EF4-FFF2-40B4-BE49-F238E27FC236}">
                <a16:creationId xmlns:a16="http://schemas.microsoft.com/office/drawing/2014/main" id="{2A55753D-226F-9FC4-6964-C228413BD0E8}"/>
              </a:ext>
            </a:extLst>
          </p:cNvPr>
          <p:cNvPicPr>
            <a:picLocks noChangeAspect="1"/>
          </p:cNvPicPr>
          <p:nvPr/>
        </p:nvPicPr>
        <p:blipFill>
          <a:blip r:embed="rId2"/>
          <a:stretch>
            <a:fillRect/>
          </a:stretch>
        </p:blipFill>
        <p:spPr>
          <a:xfrm>
            <a:off x="838200" y="1542403"/>
            <a:ext cx="7765429" cy="4365102"/>
          </a:xfrm>
          <a:prstGeom prst="rect">
            <a:avLst/>
          </a:prstGeom>
        </p:spPr>
      </p:pic>
    </p:spTree>
    <p:extLst>
      <p:ext uri="{BB962C8B-B14F-4D97-AF65-F5344CB8AC3E}">
        <p14:creationId xmlns:p14="http://schemas.microsoft.com/office/powerpoint/2010/main" val="452089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C642D-7BE1-6D97-21B9-4139AED257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11289C-C4B8-DBAC-9FE2-7217ACE3DC35}"/>
              </a:ext>
            </a:extLst>
          </p:cNvPr>
          <p:cNvSpPr>
            <a:spLocks noGrp="1"/>
          </p:cNvSpPr>
          <p:nvPr>
            <p:ph type="title"/>
          </p:nvPr>
        </p:nvSpPr>
        <p:spPr/>
        <p:txBody>
          <a:bodyPr>
            <a:normAutofit/>
          </a:bodyPr>
          <a:lstStyle/>
          <a:p>
            <a:r>
              <a:rPr lang="en-US" dirty="0"/>
              <a:t>Morris, IL</a:t>
            </a:r>
          </a:p>
        </p:txBody>
      </p:sp>
      <p:sp>
        <p:nvSpPr>
          <p:cNvPr id="3" name="Slide Number Placeholder 2">
            <a:extLst>
              <a:ext uri="{FF2B5EF4-FFF2-40B4-BE49-F238E27FC236}">
                <a16:creationId xmlns:a16="http://schemas.microsoft.com/office/drawing/2014/main" id="{C3DEB35C-4B91-BA17-0ADE-696AE026D319}"/>
              </a:ext>
            </a:extLst>
          </p:cNvPr>
          <p:cNvSpPr>
            <a:spLocks noGrp="1"/>
          </p:cNvSpPr>
          <p:nvPr>
            <p:ph type="sldNum" sz="quarter" idx="4"/>
          </p:nvPr>
        </p:nvSpPr>
        <p:spPr/>
        <p:txBody>
          <a:bodyPr/>
          <a:lstStyle/>
          <a:p>
            <a:fld id="{2181DCDD-4CE7-4984-8C00-BBEA47C5E627}" type="slidenum">
              <a:rPr lang="en-US" smtClean="0"/>
              <a:pPr/>
              <a:t>22</a:t>
            </a:fld>
            <a:endParaRPr lang="en-US"/>
          </a:p>
        </p:txBody>
      </p:sp>
      <p:pic>
        <p:nvPicPr>
          <p:cNvPr id="2" name="Picture 1">
            <a:extLst>
              <a:ext uri="{FF2B5EF4-FFF2-40B4-BE49-F238E27FC236}">
                <a16:creationId xmlns:a16="http://schemas.microsoft.com/office/drawing/2014/main" id="{1044D02C-EC28-EBA4-85EF-2E25A2EDB3D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5029" y="1542403"/>
            <a:ext cx="7511142" cy="4365102"/>
          </a:xfrm>
          <a:prstGeom prst="rect">
            <a:avLst/>
          </a:prstGeom>
        </p:spPr>
      </p:pic>
    </p:spTree>
    <p:extLst>
      <p:ext uri="{BB962C8B-B14F-4D97-AF65-F5344CB8AC3E}">
        <p14:creationId xmlns:p14="http://schemas.microsoft.com/office/powerpoint/2010/main" val="1419449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C4CB4-2415-C94C-1EEF-D300988E85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8E4DF8-68AF-FB88-841E-8FC33ED03075}"/>
              </a:ext>
            </a:extLst>
          </p:cNvPr>
          <p:cNvSpPr>
            <a:spLocks noGrp="1"/>
          </p:cNvSpPr>
          <p:nvPr>
            <p:ph type="title"/>
          </p:nvPr>
        </p:nvSpPr>
        <p:spPr/>
        <p:txBody>
          <a:bodyPr>
            <a:normAutofit/>
          </a:bodyPr>
          <a:lstStyle/>
          <a:p>
            <a:r>
              <a:rPr lang="sv-SE" dirty="0"/>
              <a:t>Morris, IL</a:t>
            </a:r>
          </a:p>
        </p:txBody>
      </p:sp>
      <p:sp>
        <p:nvSpPr>
          <p:cNvPr id="3" name="Slide Number Placeholder 2">
            <a:extLst>
              <a:ext uri="{FF2B5EF4-FFF2-40B4-BE49-F238E27FC236}">
                <a16:creationId xmlns:a16="http://schemas.microsoft.com/office/drawing/2014/main" id="{E584D797-16FE-2CDE-0F6C-F539F87DCC74}"/>
              </a:ext>
            </a:extLst>
          </p:cNvPr>
          <p:cNvSpPr>
            <a:spLocks noGrp="1"/>
          </p:cNvSpPr>
          <p:nvPr>
            <p:ph type="sldNum" sz="quarter" idx="4"/>
          </p:nvPr>
        </p:nvSpPr>
        <p:spPr/>
        <p:txBody>
          <a:bodyPr/>
          <a:lstStyle/>
          <a:p>
            <a:fld id="{2181DCDD-4CE7-4984-8C00-BBEA47C5E627}" type="slidenum">
              <a:rPr lang="en-US" smtClean="0"/>
              <a:pPr/>
              <a:t>23</a:t>
            </a:fld>
            <a:endParaRPr lang="en-US"/>
          </a:p>
        </p:txBody>
      </p:sp>
      <p:pic>
        <p:nvPicPr>
          <p:cNvPr id="6" name="Picture 5">
            <a:extLst>
              <a:ext uri="{FF2B5EF4-FFF2-40B4-BE49-F238E27FC236}">
                <a16:creationId xmlns:a16="http://schemas.microsoft.com/office/drawing/2014/main" id="{BEB187F6-33E4-4004-E70A-13B0AF266085}"/>
              </a:ext>
            </a:extLst>
          </p:cNvPr>
          <p:cNvPicPr>
            <a:picLocks noChangeAspect="1"/>
          </p:cNvPicPr>
          <p:nvPr/>
        </p:nvPicPr>
        <p:blipFill>
          <a:blip r:embed="rId2">
            <a:extLst>
              <a:ext uri="{28A0092B-C50C-407E-A947-70E740481C1C}">
                <a14:useLocalDpi xmlns:a14="http://schemas.microsoft.com/office/drawing/2010/main" val="0"/>
              </a:ext>
            </a:extLst>
          </a:blip>
          <a:srcRect l="5866" r="5866"/>
          <a:stretch/>
        </p:blipFill>
        <p:spPr>
          <a:xfrm>
            <a:off x="838201" y="1554937"/>
            <a:ext cx="4782766" cy="4063810"/>
          </a:xfrm>
          <a:prstGeom prst="rect">
            <a:avLst/>
          </a:prstGeom>
        </p:spPr>
      </p:pic>
      <p:pic>
        <p:nvPicPr>
          <p:cNvPr id="7" name="Picture 6">
            <a:extLst>
              <a:ext uri="{FF2B5EF4-FFF2-40B4-BE49-F238E27FC236}">
                <a16:creationId xmlns:a16="http://schemas.microsoft.com/office/drawing/2014/main" id="{B16C4A74-9F1C-A6F2-625A-A11C26D1A660}"/>
              </a:ext>
            </a:extLst>
          </p:cNvPr>
          <p:cNvPicPr>
            <a:picLocks noChangeAspect="1"/>
          </p:cNvPicPr>
          <p:nvPr/>
        </p:nvPicPr>
        <p:blipFill>
          <a:blip r:embed="rId3">
            <a:extLst>
              <a:ext uri="{28A0092B-C50C-407E-A947-70E740481C1C}">
                <a14:useLocalDpi xmlns:a14="http://schemas.microsoft.com/office/drawing/2010/main" val="0"/>
              </a:ext>
            </a:extLst>
          </a:blip>
          <a:srcRect l="12728" r="12728"/>
          <a:stretch/>
        </p:blipFill>
        <p:spPr>
          <a:xfrm>
            <a:off x="5855368" y="1554937"/>
            <a:ext cx="4039099" cy="4063810"/>
          </a:xfrm>
          <a:prstGeom prst="rect">
            <a:avLst/>
          </a:prstGeom>
        </p:spPr>
      </p:pic>
    </p:spTree>
    <p:extLst>
      <p:ext uri="{BB962C8B-B14F-4D97-AF65-F5344CB8AC3E}">
        <p14:creationId xmlns:p14="http://schemas.microsoft.com/office/powerpoint/2010/main" val="3819386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EDC50-A351-6511-B48E-435E089AC1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18EFA11-4279-6EA9-3AF4-876C6E657144}"/>
              </a:ext>
            </a:extLst>
          </p:cNvPr>
          <p:cNvSpPr>
            <a:spLocks noGrp="1"/>
          </p:cNvSpPr>
          <p:nvPr>
            <p:ph type="title"/>
          </p:nvPr>
        </p:nvSpPr>
        <p:spPr/>
        <p:txBody>
          <a:bodyPr>
            <a:normAutofit/>
          </a:bodyPr>
          <a:lstStyle/>
          <a:p>
            <a:r>
              <a:rPr lang="sv-SE" dirty="0"/>
              <a:t>Morris, IL</a:t>
            </a:r>
          </a:p>
        </p:txBody>
      </p:sp>
      <p:sp>
        <p:nvSpPr>
          <p:cNvPr id="3" name="Slide Number Placeholder 2">
            <a:extLst>
              <a:ext uri="{FF2B5EF4-FFF2-40B4-BE49-F238E27FC236}">
                <a16:creationId xmlns:a16="http://schemas.microsoft.com/office/drawing/2014/main" id="{DC91334B-F9AB-B121-2E6B-FA29ACD47351}"/>
              </a:ext>
            </a:extLst>
          </p:cNvPr>
          <p:cNvSpPr>
            <a:spLocks noGrp="1"/>
          </p:cNvSpPr>
          <p:nvPr>
            <p:ph type="sldNum" sz="quarter" idx="4"/>
          </p:nvPr>
        </p:nvSpPr>
        <p:spPr/>
        <p:txBody>
          <a:bodyPr/>
          <a:lstStyle/>
          <a:p>
            <a:fld id="{2181DCDD-4CE7-4984-8C00-BBEA47C5E627}" type="slidenum">
              <a:rPr lang="en-US" smtClean="0"/>
              <a:pPr/>
              <a:t>24</a:t>
            </a:fld>
            <a:endParaRPr lang="en-US"/>
          </a:p>
        </p:txBody>
      </p:sp>
      <p:pic>
        <p:nvPicPr>
          <p:cNvPr id="6" name="Picture 5">
            <a:extLst>
              <a:ext uri="{FF2B5EF4-FFF2-40B4-BE49-F238E27FC236}">
                <a16:creationId xmlns:a16="http://schemas.microsoft.com/office/drawing/2014/main" id="{90B12FFB-7C8A-0334-9FD1-27A7978148CA}"/>
              </a:ext>
            </a:extLst>
          </p:cNvPr>
          <p:cNvPicPr>
            <a:picLocks noChangeAspect="1"/>
          </p:cNvPicPr>
          <p:nvPr/>
        </p:nvPicPr>
        <p:blipFill>
          <a:blip r:embed="rId2">
            <a:extLst>
              <a:ext uri="{28A0092B-C50C-407E-A947-70E740481C1C}">
                <a14:useLocalDpi xmlns:a14="http://schemas.microsoft.com/office/drawing/2010/main" val="0"/>
              </a:ext>
            </a:extLst>
          </a:blip>
          <a:srcRect l="5866" r="5866"/>
          <a:stretch/>
        </p:blipFill>
        <p:spPr>
          <a:xfrm>
            <a:off x="838201" y="1554937"/>
            <a:ext cx="4782766" cy="4063810"/>
          </a:xfrm>
          <a:prstGeom prst="rect">
            <a:avLst/>
          </a:prstGeom>
        </p:spPr>
      </p:pic>
      <p:pic>
        <p:nvPicPr>
          <p:cNvPr id="7" name="Picture 6">
            <a:extLst>
              <a:ext uri="{FF2B5EF4-FFF2-40B4-BE49-F238E27FC236}">
                <a16:creationId xmlns:a16="http://schemas.microsoft.com/office/drawing/2014/main" id="{D651DCC0-C43A-E726-DE04-79DEF6556CA1}"/>
              </a:ext>
            </a:extLst>
          </p:cNvPr>
          <p:cNvPicPr>
            <a:picLocks noChangeAspect="1"/>
          </p:cNvPicPr>
          <p:nvPr/>
        </p:nvPicPr>
        <p:blipFill>
          <a:blip r:embed="rId3">
            <a:extLst>
              <a:ext uri="{28A0092B-C50C-407E-A947-70E740481C1C}">
                <a14:useLocalDpi xmlns:a14="http://schemas.microsoft.com/office/drawing/2010/main" val="0"/>
              </a:ext>
            </a:extLst>
          </a:blip>
          <a:srcRect l="12728" r="12728"/>
          <a:stretch/>
        </p:blipFill>
        <p:spPr>
          <a:xfrm>
            <a:off x="5855368" y="1554937"/>
            <a:ext cx="4039099" cy="4063810"/>
          </a:xfrm>
          <a:prstGeom prst="rect">
            <a:avLst/>
          </a:prstGeom>
        </p:spPr>
      </p:pic>
    </p:spTree>
    <p:extLst>
      <p:ext uri="{BB962C8B-B14F-4D97-AF65-F5344CB8AC3E}">
        <p14:creationId xmlns:p14="http://schemas.microsoft.com/office/powerpoint/2010/main" val="3600797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B5C5B-7B49-721E-B7F2-A204470CC6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3AD8AF-AB2F-0F33-1391-57465C57C0A8}"/>
              </a:ext>
            </a:extLst>
          </p:cNvPr>
          <p:cNvSpPr>
            <a:spLocks noGrp="1"/>
          </p:cNvSpPr>
          <p:nvPr>
            <p:ph type="title"/>
          </p:nvPr>
        </p:nvSpPr>
        <p:spPr/>
        <p:txBody>
          <a:bodyPr>
            <a:normAutofit/>
          </a:bodyPr>
          <a:lstStyle/>
          <a:p>
            <a:r>
              <a:rPr lang="sv-SE" dirty="0"/>
              <a:t>Morris, IL</a:t>
            </a:r>
          </a:p>
        </p:txBody>
      </p:sp>
      <p:sp>
        <p:nvSpPr>
          <p:cNvPr id="3" name="Slide Number Placeholder 2">
            <a:extLst>
              <a:ext uri="{FF2B5EF4-FFF2-40B4-BE49-F238E27FC236}">
                <a16:creationId xmlns:a16="http://schemas.microsoft.com/office/drawing/2014/main" id="{C56FF5E3-F5A2-6A26-A768-5BFEE5B5BA00}"/>
              </a:ext>
            </a:extLst>
          </p:cNvPr>
          <p:cNvSpPr>
            <a:spLocks noGrp="1"/>
          </p:cNvSpPr>
          <p:nvPr>
            <p:ph type="sldNum" sz="quarter" idx="4"/>
          </p:nvPr>
        </p:nvSpPr>
        <p:spPr/>
        <p:txBody>
          <a:bodyPr/>
          <a:lstStyle/>
          <a:p>
            <a:fld id="{2181DCDD-4CE7-4984-8C00-BBEA47C5E627}" type="slidenum">
              <a:rPr lang="en-US" smtClean="0"/>
              <a:pPr/>
              <a:t>25</a:t>
            </a:fld>
            <a:endParaRPr lang="en-US"/>
          </a:p>
        </p:txBody>
      </p:sp>
      <p:pic>
        <p:nvPicPr>
          <p:cNvPr id="6" name="Picture 5">
            <a:extLst>
              <a:ext uri="{FF2B5EF4-FFF2-40B4-BE49-F238E27FC236}">
                <a16:creationId xmlns:a16="http://schemas.microsoft.com/office/drawing/2014/main" id="{A5890A26-B07D-A21F-3804-FD3FF5056FC8}"/>
              </a:ext>
            </a:extLst>
          </p:cNvPr>
          <p:cNvPicPr>
            <a:picLocks noChangeAspect="1"/>
          </p:cNvPicPr>
          <p:nvPr/>
        </p:nvPicPr>
        <p:blipFill>
          <a:blip r:embed="rId2">
            <a:extLst>
              <a:ext uri="{28A0092B-C50C-407E-A947-70E740481C1C}">
                <a14:useLocalDpi xmlns:a14="http://schemas.microsoft.com/office/drawing/2010/main" val="0"/>
              </a:ext>
            </a:extLst>
          </a:blip>
          <a:srcRect l="5866" r="5866"/>
          <a:stretch/>
        </p:blipFill>
        <p:spPr>
          <a:xfrm>
            <a:off x="838201" y="1554937"/>
            <a:ext cx="4782766" cy="4063810"/>
          </a:xfrm>
          <a:prstGeom prst="rect">
            <a:avLst/>
          </a:prstGeom>
        </p:spPr>
      </p:pic>
      <p:pic>
        <p:nvPicPr>
          <p:cNvPr id="7" name="Picture 6">
            <a:extLst>
              <a:ext uri="{FF2B5EF4-FFF2-40B4-BE49-F238E27FC236}">
                <a16:creationId xmlns:a16="http://schemas.microsoft.com/office/drawing/2014/main" id="{E7A29CB4-126F-C3D7-1DCE-E28805FE99F7}"/>
              </a:ext>
            </a:extLst>
          </p:cNvPr>
          <p:cNvPicPr>
            <a:picLocks noChangeAspect="1"/>
          </p:cNvPicPr>
          <p:nvPr/>
        </p:nvPicPr>
        <p:blipFill>
          <a:blip r:embed="rId3">
            <a:extLst>
              <a:ext uri="{28A0092B-C50C-407E-A947-70E740481C1C}">
                <a14:useLocalDpi xmlns:a14="http://schemas.microsoft.com/office/drawing/2010/main" val="0"/>
              </a:ext>
            </a:extLst>
          </a:blip>
          <a:srcRect l="12728" r="12728"/>
          <a:stretch/>
        </p:blipFill>
        <p:spPr>
          <a:xfrm>
            <a:off x="5855368" y="1554937"/>
            <a:ext cx="4039099" cy="4063810"/>
          </a:xfrm>
          <a:prstGeom prst="rect">
            <a:avLst/>
          </a:prstGeom>
        </p:spPr>
      </p:pic>
    </p:spTree>
    <p:extLst>
      <p:ext uri="{BB962C8B-B14F-4D97-AF65-F5344CB8AC3E}">
        <p14:creationId xmlns:p14="http://schemas.microsoft.com/office/powerpoint/2010/main" val="1018110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BAD2E-3DD0-7B37-D9D2-8E8F9624E5E1}"/>
              </a:ext>
            </a:extLst>
          </p:cNvPr>
          <p:cNvSpPr>
            <a:spLocks noGrp="1"/>
          </p:cNvSpPr>
          <p:nvPr>
            <p:ph type="title"/>
          </p:nvPr>
        </p:nvSpPr>
        <p:spPr/>
        <p:txBody>
          <a:bodyPr>
            <a:normAutofit/>
          </a:bodyPr>
          <a:lstStyle/>
          <a:p>
            <a:r>
              <a:rPr lang="en-US" dirty="0"/>
              <a:t>San Bernardino, CA</a:t>
            </a:r>
          </a:p>
        </p:txBody>
      </p:sp>
      <p:sp>
        <p:nvSpPr>
          <p:cNvPr id="3" name="Slide Number Placeholder 2">
            <a:extLst>
              <a:ext uri="{FF2B5EF4-FFF2-40B4-BE49-F238E27FC236}">
                <a16:creationId xmlns:a16="http://schemas.microsoft.com/office/drawing/2014/main" id="{B0976084-B076-C01A-5AD5-1D8DB4E81D42}"/>
              </a:ext>
            </a:extLst>
          </p:cNvPr>
          <p:cNvSpPr>
            <a:spLocks noGrp="1"/>
          </p:cNvSpPr>
          <p:nvPr>
            <p:ph type="sldNum" sz="quarter" idx="4"/>
          </p:nvPr>
        </p:nvSpPr>
        <p:spPr/>
        <p:txBody>
          <a:bodyPr/>
          <a:lstStyle/>
          <a:p>
            <a:fld id="{2181DCDD-4CE7-4984-8C00-BBEA47C5E627}" type="slidenum">
              <a:rPr lang="en-US" smtClean="0"/>
              <a:pPr/>
              <a:t>26</a:t>
            </a:fld>
            <a:endParaRPr lang="en-US"/>
          </a:p>
        </p:txBody>
      </p:sp>
      <p:pic>
        <p:nvPicPr>
          <p:cNvPr id="5" name="Picture 4">
            <a:extLst>
              <a:ext uri="{FF2B5EF4-FFF2-40B4-BE49-F238E27FC236}">
                <a16:creationId xmlns:a16="http://schemas.microsoft.com/office/drawing/2014/main" id="{B6B1E957-2FA9-80D3-0E36-E5B51F8B392E}"/>
              </a:ext>
            </a:extLst>
          </p:cNvPr>
          <p:cNvPicPr>
            <a:picLocks noChangeAspect="1"/>
          </p:cNvPicPr>
          <p:nvPr/>
        </p:nvPicPr>
        <p:blipFill rotWithShape="1">
          <a:blip r:embed="rId2"/>
          <a:srcRect t="13062" r="51072"/>
          <a:stretch/>
        </p:blipFill>
        <p:spPr>
          <a:xfrm>
            <a:off x="838200" y="1384265"/>
            <a:ext cx="3892218" cy="4439592"/>
          </a:xfrm>
          <a:prstGeom prst="rect">
            <a:avLst/>
          </a:prstGeom>
        </p:spPr>
      </p:pic>
      <p:pic>
        <p:nvPicPr>
          <p:cNvPr id="6" name="Picture 5">
            <a:extLst>
              <a:ext uri="{FF2B5EF4-FFF2-40B4-BE49-F238E27FC236}">
                <a16:creationId xmlns:a16="http://schemas.microsoft.com/office/drawing/2014/main" id="{F2C57178-6A03-358C-0F6E-BCE185A84A47}"/>
              </a:ext>
            </a:extLst>
          </p:cNvPr>
          <p:cNvPicPr>
            <a:picLocks noChangeAspect="1"/>
          </p:cNvPicPr>
          <p:nvPr/>
        </p:nvPicPr>
        <p:blipFill rotWithShape="1">
          <a:blip r:embed="rId2"/>
          <a:srcRect l="51072" t="13062"/>
          <a:stretch/>
        </p:blipFill>
        <p:spPr>
          <a:xfrm>
            <a:off x="4942114" y="1384265"/>
            <a:ext cx="3892218" cy="4439592"/>
          </a:xfrm>
          <a:prstGeom prst="rect">
            <a:avLst/>
          </a:prstGeom>
        </p:spPr>
      </p:pic>
    </p:spTree>
    <p:extLst>
      <p:ext uri="{BB962C8B-B14F-4D97-AF65-F5344CB8AC3E}">
        <p14:creationId xmlns:p14="http://schemas.microsoft.com/office/powerpoint/2010/main" val="1021440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05633-94E5-97EA-741F-F41115A6CEC7}"/>
              </a:ext>
            </a:extLst>
          </p:cNvPr>
          <p:cNvSpPr>
            <a:spLocks noGrp="1"/>
          </p:cNvSpPr>
          <p:nvPr>
            <p:ph type="title"/>
          </p:nvPr>
        </p:nvSpPr>
        <p:spPr/>
        <p:txBody>
          <a:bodyPr/>
          <a:lstStyle/>
          <a:p>
            <a:r>
              <a:rPr lang="en-US" dirty="0"/>
              <a:t>San Pedro, CA</a:t>
            </a:r>
          </a:p>
        </p:txBody>
      </p:sp>
      <p:sp>
        <p:nvSpPr>
          <p:cNvPr id="3" name="Slide Number Placeholder 2">
            <a:extLst>
              <a:ext uri="{FF2B5EF4-FFF2-40B4-BE49-F238E27FC236}">
                <a16:creationId xmlns:a16="http://schemas.microsoft.com/office/drawing/2014/main" id="{4EA4BDD7-4E5B-5455-2333-4B7D8894A48C}"/>
              </a:ext>
            </a:extLst>
          </p:cNvPr>
          <p:cNvSpPr>
            <a:spLocks noGrp="1"/>
          </p:cNvSpPr>
          <p:nvPr>
            <p:ph type="sldNum" sz="quarter" idx="4"/>
          </p:nvPr>
        </p:nvSpPr>
        <p:spPr/>
        <p:txBody>
          <a:bodyPr/>
          <a:lstStyle/>
          <a:p>
            <a:fld id="{2181DCDD-4CE7-4984-8C00-BBEA47C5E627}" type="slidenum">
              <a:rPr lang="en-US" smtClean="0"/>
              <a:pPr/>
              <a:t>27</a:t>
            </a:fld>
            <a:endParaRPr lang="en-US"/>
          </a:p>
        </p:txBody>
      </p:sp>
      <p:pic>
        <p:nvPicPr>
          <p:cNvPr id="4" name="Picture 3">
            <a:extLst>
              <a:ext uri="{FF2B5EF4-FFF2-40B4-BE49-F238E27FC236}">
                <a16:creationId xmlns:a16="http://schemas.microsoft.com/office/drawing/2014/main" id="{78DCCD3C-7D0D-8024-8E01-BED348108376}"/>
              </a:ext>
            </a:extLst>
          </p:cNvPr>
          <p:cNvPicPr>
            <a:picLocks noChangeAspect="1"/>
          </p:cNvPicPr>
          <p:nvPr/>
        </p:nvPicPr>
        <p:blipFill>
          <a:blip r:embed="rId2"/>
          <a:stretch>
            <a:fillRect/>
          </a:stretch>
        </p:blipFill>
        <p:spPr>
          <a:xfrm>
            <a:off x="0" y="1199208"/>
            <a:ext cx="12192000" cy="4864135"/>
          </a:xfrm>
          <a:prstGeom prst="rect">
            <a:avLst/>
          </a:prstGeom>
        </p:spPr>
      </p:pic>
    </p:spTree>
    <p:extLst>
      <p:ext uri="{BB962C8B-B14F-4D97-AF65-F5344CB8AC3E}">
        <p14:creationId xmlns:p14="http://schemas.microsoft.com/office/powerpoint/2010/main" val="3906848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B742-3CF3-FF75-659F-660EEC502F4F}"/>
              </a:ext>
            </a:extLst>
          </p:cNvPr>
          <p:cNvSpPr>
            <a:spLocks noGrp="1"/>
          </p:cNvSpPr>
          <p:nvPr>
            <p:ph type="title"/>
          </p:nvPr>
        </p:nvSpPr>
        <p:spPr/>
        <p:txBody>
          <a:bodyPr>
            <a:normAutofit/>
          </a:bodyPr>
          <a:lstStyle/>
          <a:p>
            <a:r>
              <a:rPr lang="en-US" dirty="0"/>
              <a:t>Review</a:t>
            </a:r>
          </a:p>
        </p:txBody>
      </p:sp>
      <p:sp>
        <p:nvSpPr>
          <p:cNvPr id="3" name="Content Placeholder 2">
            <a:extLst>
              <a:ext uri="{FF2B5EF4-FFF2-40B4-BE49-F238E27FC236}">
                <a16:creationId xmlns:a16="http://schemas.microsoft.com/office/drawing/2014/main" id="{9147E89E-1203-6146-AFC6-91C26C0AC31E}"/>
              </a:ext>
            </a:extLst>
          </p:cNvPr>
          <p:cNvSpPr>
            <a:spLocks noGrp="1"/>
          </p:cNvSpPr>
          <p:nvPr>
            <p:ph idx="1"/>
          </p:nvPr>
        </p:nvSpPr>
        <p:spPr/>
        <p:txBody>
          <a:bodyPr/>
          <a:lstStyle/>
          <a:p>
            <a:pPr>
              <a:lnSpc>
                <a:spcPct val="100000"/>
              </a:lnSpc>
            </a:pPr>
            <a:r>
              <a:rPr lang="en-US" dirty="0"/>
              <a:t>Poor handling in use, collection and storage at end-of-life​.</a:t>
            </a:r>
          </a:p>
          <a:p>
            <a:pPr>
              <a:lnSpc>
                <a:spcPct val="100000"/>
              </a:lnSpc>
            </a:pPr>
            <a:r>
              <a:rPr lang="en-US" dirty="0"/>
              <a:t>Poor handling and packaging methods in transportation​.</a:t>
            </a:r>
          </a:p>
          <a:p>
            <a:pPr>
              <a:lnSpc>
                <a:spcPct val="100000"/>
              </a:lnSpc>
            </a:pPr>
            <a:r>
              <a:rPr lang="en-US" dirty="0"/>
              <a:t>Frustrated shipping is occurring because there is no way to see damage outside of clear physical evidence.</a:t>
            </a:r>
          </a:p>
          <a:p>
            <a:pPr>
              <a:lnSpc>
                <a:spcPct val="100000"/>
              </a:lnSpc>
            </a:pPr>
            <a:r>
              <a:rPr lang="en-US" dirty="0"/>
              <a:t>End of life battery handling by industry is inconsistent.​</a:t>
            </a:r>
          </a:p>
          <a:p>
            <a:pPr>
              <a:lnSpc>
                <a:spcPct val="100000"/>
              </a:lnSpc>
            </a:pPr>
            <a:r>
              <a:rPr lang="en-US" dirty="0"/>
              <a:t>High center of gravity for large battery energy storage systems </a:t>
            </a:r>
            <a:br>
              <a:rPr lang="en-US" dirty="0"/>
            </a:br>
            <a:r>
              <a:rPr lang="en-US" dirty="0"/>
              <a:t>in transportation.</a:t>
            </a:r>
          </a:p>
        </p:txBody>
      </p:sp>
      <p:sp>
        <p:nvSpPr>
          <p:cNvPr id="4" name="Slide Number Placeholder 3">
            <a:extLst>
              <a:ext uri="{FF2B5EF4-FFF2-40B4-BE49-F238E27FC236}">
                <a16:creationId xmlns:a16="http://schemas.microsoft.com/office/drawing/2014/main" id="{BEBE8DEE-399E-FF70-4B00-617238AF54B8}"/>
              </a:ext>
            </a:extLst>
          </p:cNvPr>
          <p:cNvSpPr>
            <a:spLocks noGrp="1"/>
          </p:cNvSpPr>
          <p:nvPr>
            <p:ph type="sldNum" sz="quarter" idx="4"/>
          </p:nvPr>
        </p:nvSpPr>
        <p:spPr/>
        <p:txBody>
          <a:bodyPr/>
          <a:lstStyle/>
          <a:p>
            <a:fld id="{2181DCDD-4CE7-4984-8C00-BBEA47C5E627}" type="slidenum">
              <a:rPr lang="en-US" smtClean="0"/>
              <a:pPr/>
              <a:t>28</a:t>
            </a:fld>
            <a:endParaRPr lang="en-US"/>
          </a:p>
        </p:txBody>
      </p:sp>
    </p:spTree>
    <p:extLst>
      <p:ext uri="{BB962C8B-B14F-4D97-AF65-F5344CB8AC3E}">
        <p14:creationId xmlns:p14="http://schemas.microsoft.com/office/powerpoint/2010/main" val="3390799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59DC-1EB8-9623-17C7-FDBA08377DEE}"/>
              </a:ext>
            </a:extLst>
          </p:cNvPr>
          <p:cNvSpPr>
            <a:spLocks noGrp="1"/>
          </p:cNvSpPr>
          <p:nvPr>
            <p:ph type="title"/>
          </p:nvPr>
        </p:nvSpPr>
        <p:spPr>
          <a:xfrm>
            <a:off x="831850" y="1709738"/>
            <a:ext cx="10515600" cy="2336745"/>
          </a:xfrm>
        </p:spPr>
        <p:txBody>
          <a:bodyPr/>
          <a:lstStyle/>
          <a:p>
            <a:r>
              <a:rPr lang="en-US" dirty="0"/>
              <a:t>Emergency Waivers</a:t>
            </a:r>
          </a:p>
        </p:txBody>
      </p:sp>
      <p:sp>
        <p:nvSpPr>
          <p:cNvPr id="3" name="Slide Number Placeholder 2">
            <a:extLst>
              <a:ext uri="{FF2B5EF4-FFF2-40B4-BE49-F238E27FC236}">
                <a16:creationId xmlns:a16="http://schemas.microsoft.com/office/drawing/2014/main" id="{7F9B77E7-B28A-943E-F78F-3D513E45CEB8}"/>
              </a:ext>
            </a:extLst>
          </p:cNvPr>
          <p:cNvSpPr>
            <a:spLocks noGrp="1"/>
          </p:cNvSpPr>
          <p:nvPr>
            <p:ph type="sldNum" sz="quarter" idx="4"/>
          </p:nvPr>
        </p:nvSpPr>
        <p:spPr/>
        <p:txBody>
          <a:bodyPr/>
          <a:lstStyle/>
          <a:p>
            <a:fld id="{2181DCDD-4CE7-4984-8C00-BBEA47C5E627}" type="slidenum">
              <a:rPr lang="en-US" smtClean="0"/>
              <a:pPr/>
              <a:t>29</a:t>
            </a:fld>
            <a:endParaRPr lang="en-US"/>
          </a:p>
        </p:txBody>
      </p:sp>
      <p:sp>
        <p:nvSpPr>
          <p:cNvPr id="4" name="Subtitle 2">
            <a:extLst>
              <a:ext uri="{FF2B5EF4-FFF2-40B4-BE49-F238E27FC236}">
                <a16:creationId xmlns:a16="http://schemas.microsoft.com/office/drawing/2014/main" id="{0999966A-029C-ACE6-9C66-7263493789D9}"/>
              </a:ext>
            </a:extLst>
          </p:cNvPr>
          <p:cNvSpPr txBox="1">
            <a:spLocks/>
          </p:cNvSpPr>
          <p:nvPr/>
        </p:nvSpPr>
        <p:spPr>
          <a:xfrm>
            <a:off x="831850" y="4046483"/>
            <a:ext cx="10515600" cy="5964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PHMSA – 2026</a:t>
            </a:r>
          </a:p>
        </p:txBody>
      </p:sp>
    </p:spTree>
    <p:extLst>
      <p:ext uri="{BB962C8B-B14F-4D97-AF65-F5344CB8AC3E}">
        <p14:creationId xmlns:p14="http://schemas.microsoft.com/office/powerpoint/2010/main" val="3014399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796E-1515-BB9A-7116-604F1352D096}"/>
              </a:ext>
            </a:extLst>
          </p:cNvPr>
          <p:cNvSpPr>
            <a:spLocks noGrp="1"/>
          </p:cNvSpPr>
          <p:nvPr>
            <p:ph type="title"/>
          </p:nvPr>
        </p:nvSpPr>
        <p:spPr>
          <a:xfrm>
            <a:off x="831850" y="1709738"/>
            <a:ext cx="10515600" cy="2336745"/>
          </a:xfrm>
        </p:spPr>
        <p:txBody>
          <a:bodyPr/>
          <a:lstStyle/>
          <a:p>
            <a:r>
              <a:rPr lang="en-US" dirty="0"/>
              <a:t>Battery Transportation Incidents</a:t>
            </a:r>
          </a:p>
        </p:txBody>
      </p:sp>
      <p:sp>
        <p:nvSpPr>
          <p:cNvPr id="3" name="Slide Number Placeholder 2">
            <a:extLst>
              <a:ext uri="{FF2B5EF4-FFF2-40B4-BE49-F238E27FC236}">
                <a16:creationId xmlns:a16="http://schemas.microsoft.com/office/drawing/2014/main" id="{CE28DD06-7318-05B7-0EBF-7B53A6DA54A1}"/>
              </a:ext>
            </a:extLst>
          </p:cNvPr>
          <p:cNvSpPr>
            <a:spLocks noGrp="1"/>
          </p:cNvSpPr>
          <p:nvPr>
            <p:ph type="sldNum" sz="quarter" idx="4"/>
          </p:nvPr>
        </p:nvSpPr>
        <p:spPr/>
        <p:txBody>
          <a:bodyPr/>
          <a:lstStyle/>
          <a:p>
            <a:fld id="{2181DCDD-4CE7-4984-8C00-BBEA47C5E627}" type="slidenum">
              <a:rPr lang="en-US" smtClean="0"/>
              <a:pPr/>
              <a:t>3</a:t>
            </a:fld>
            <a:endParaRPr lang="en-US"/>
          </a:p>
        </p:txBody>
      </p:sp>
      <p:sp>
        <p:nvSpPr>
          <p:cNvPr id="4" name="Subtitle 2">
            <a:extLst>
              <a:ext uri="{FF2B5EF4-FFF2-40B4-BE49-F238E27FC236}">
                <a16:creationId xmlns:a16="http://schemas.microsoft.com/office/drawing/2014/main" id="{ED75DE12-E9CC-1555-FA20-75BF8E4BE4B8}"/>
              </a:ext>
            </a:extLst>
          </p:cNvPr>
          <p:cNvSpPr txBox="1">
            <a:spLocks/>
          </p:cNvSpPr>
          <p:nvPr/>
        </p:nvSpPr>
        <p:spPr>
          <a:xfrm>
            <a:off x="831850" y="4046483"/>
            <a:ext cx="10515600" cy="5964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PHMSA – 2026</a:t>
            </a:r>
          </a:p>
        </p:txBody>
      </p:sp>
    </p:spTree>
    <p:extLst>
      <p:ext uri="{BB962C8B-B14F-4D97-AF65-F5344CB8AC3E}">
        <p14:creationId xmlns:p14="http://schemas.microsoft.com/office/powerpoint/2010/main" val="2009368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EEC66-00A7-7ABB-14C2-2E9173C77B2E}"/>
              </a:ext>
            </a:extLst>
          </p:cNvPr>
          <p:cNvSpPr>
            <a:spLocks noGrp="1"/>
          </p:cNvSpPr>
          <p:nvPr>
            <p:ph type="title"/>
          </p:nvPr>
        </p:nvSpPr>
        <p:spPr/>
        <p:txBody>
          <a:bodyPr/>
          <a:lstStyle/>
          <a:p>
            <a:r>
              <a:rPr lang="en-US" dirty="0"/>
              <a:t>Emergency Waivers Topics</a:t>
            </a:r>
          </a:p>
        </p:txBody>
      </p:sp>
      <p:sp>
        <p:nvSpPr>
          <p:cNvPr id="6" name="Content Placeholder 5">
            <a:extLst>
              <a:ext uri="{FF2B5EF4-FFF2-40B4-BE49-F238E27FC236}">
                <a16:creationId xmlns:a16="http://schemas.microsoft.com/office/drawing/2014/main" id="{3706E082-9B1A-6F0D-9A35-A78C0C85545A}"/>
              </a:ext>
            </a:extLst>
          </p:cNvPr>
          <p:cNvSpPr>
            <a:spLocks noGrp="1"/>
          </p:cNvSpPr>
          <p:nvPr>
            <p:ph idx="10"/>
          </p:nvPr>
        </p:nvSpPr>
        <p:spPr>
          <a:xfrm>
            <a:off x="838200" y="1565910"/>
            <a:ext cx="10515600" cy="4091406"/>
          </a:xfrm>
        </p:spPr>
        <p:txBody>
          <a:bodyPr/>
          <a:lstStyle/>
          <a:p>
            <a:r>
              <a:rPr lang="en-US" dirty="0"/>
              <a:t>What is an Emergency Waiver?</a:t>
            </a:r>
          </a:p>
          <a:p>
            <a:r>
              <a:rPr lang="en-US" dirty="0"/>
              <a:t>When can an Emergency Waiver be issued?</a:t>
            </a:r>
          </a:p>
          <a:p>
            <a:r>
              <a:rPr lang="en-US" dirty="0"/>
              <a:t>What information is needed to Issue an Emergency Waiver?</a:t>
            </a:r>
          </a:p>
          <a:p>
            <a:r>
              <a:rPr lang="en-US" dirty="0"/>
              <a:t>Where should a request for an Emergency Waiver be sent?</a:t>
            </a:r>
          </a:p>
          <a:p>
            <a:r>
              <a:rPr lang="en-US" dirty="0"/>
              <a:t>Examples of Emergency Waivers</a:t>
            </a:r>
          </a:p>
        </p:txBody>
      </p:sp>
      <p:sp>
        <p:nvSpPr>
          <p:cNvPr id="5" name="Slide Number Placeholder 4">
            <a:extLst>
              <a:ext uri="{FF2B5EF4-FFF2-40B4-BE49-F238E27FC236}">
                <a16:creationId xmlns:a16="http://schemas.microsoft.com/office/drawing/2014/main" id="{CEAC9E20-785E-1F14-0474-61DBADC4EE58}"/>
              </a:ext>
            </a:extLst>
          </p:cNvPr>
          <p:cNvSpPr>
            <a:spLocks noGrp="1"/>
          </p:cNvSpPr>
          <p:nvPr>
            <p:ph type="sldNum" sz="quarter" idx="4"/>
          </p:nvPr>
        </p:nvSpPr>
        <p:spPr/>
        <p:txBody>
          <a:bodyPr/>
          <a:lstStyle/>
          <a:p>
            <a:fld id="{2181DCDD-4CE7-4984-8C00-BBEA47C5E627}" type="slidenum">
              <a:rPr lang="en-US" smtClean="0"/>
              <a:pPr/>
              <a:t>30</a:t>
            </a:fld>
            <a:endParaRPr lang="en-US"/>
          </a:p>
        </p:txBody>
      </p:sp>
    </p:spTree>
    <p:extLst>
      <p:ext uri="{BB962C8B-B14F-4D97-AF65-F5344CB8AC3E}">
        <p14:creationId xmlns:p14="http://schemas.microsoft.com/office/powerpoint/2010/main" val="609741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74D712-12E1-00D7-9048-AF435E2FA1AC}"/>
              </a:ext>
            </a:extLst>
          </p:cNvPr>
          <p:cNvSpPr>
            <a:spLocks noGrp="1"/>
          </p:cNvSpPr>
          <p:nvPr>
            <p:ph type="title"/>
          </p:nvPr>
        </p:nvSpPr>
        <p:spPr/>
        <p:txBody>
          <a:bodyPr/>
          <a:lstStyle/>
          <a:p>
            <a:r>
              <a:rPr lang="en-US" dirty="0"/>
              <a:t>What is an Emergency Waiver?</a:t>
            </a:r>
          </a:p>
        </p:txBody>
      </p:sp>
      <p:sp>
        <p:nvSpPr>
          <p:cNvPr id="3" name="Content Placeholder 2">
            <a:extLst>
              <a:ext uri="{FF2B5EF4-FFF2-40B4-BE49-F238E27FC236}">
                <a16:creationId xmlns:a16="http://schemas.microsoft.com/office/drawing/2014/main" id="{223B24C8-0626-C3A4-44AE-831E88A3FB28}"/>
              </a:ext>
            </a:extLst>
          </p:cNvPr>
          <p:cNvSpPr>
            <a:spLocks noGrp="1"/>
          </p:cNvSpPr>
          <p:nvPr>
            <p:ph idx="10"/>
          </p:nvPr>
        </p:nvSpPr>
        <p:spPr>
          <a:xfrm>
            <a:off x="838200" y="1634490"/>
            <a:ext cx="10515600" cy="4022826"/>
          </a:xfrm>
        </p:spPr>
        <p:txBody>
          <a:bodyPr>
            <a:noAutofit/>
          </a:bodyPr>
          <a:lstStyle/>
          <a:p>
            <a:r>
              <a:rPr lang="en-US" dirty="0"/>
              <a:t>An order issued by the Administrator of the Pipeline and Hazardous Materials Safety Administration (PHMSA) or their designee to waive all or parts of the Hazardous Materials Regulations (HMR) if a federally declared disaster or emergency exists.</a:t>
            </a:r>
          </a:p>
          <a:p>
            <a:r>
              <a:rPr lang="en-US" dirty="0"/>
              <a:t>Emergency Waivers have a maximum duration of 60 days from the date they are issued.</a:t>
            </a:r>
          </a:p>
        </p:txBody>
      </p:sp>
      <p:sp>
        <p:nvSpPr>
          <p:cNvPr id="2" name="Slide Number Placeholder 1">
            <a:extLst>
              <a:ext uri="{FF2B5EF4-FFF2-40B4-BE49-F238E27FC236}">
                <a16:creationId xmlns:a16="http://schemas.microsoft.com/office/drawing/2014/main" id="{14872DCA-28A1-F180-BB20-9EBC1BF20F3E}"/>
              </a:ext>
            </a:extLst>
          </p:cNvPr>
          <p:cNvSpPr>
            <a:spLocks noGrp="1"/>
          </p:cNvSpPr>
          <p:nvPr>
            <p:ph type="sldNum" sz="quarter" idx="4"/>
          </p:nvPr>
        </p:nvSpPr>
        <p:spPr/>
        <p:txBody>
          <a:bodyPr/>
          <a:lstStyle/>
          <a:p>
            <a:fld id="{2181DCDD-4CE7-4984-8C00-BBEA47C5E627}" type="slidenum">
              <a:rPr lang="en-US" smtClean="0"/>
              <a:pPr/>
              <a:t>31</a:t>
            </a:fld>
            <a:endParaRPr lang="en-US"/>
          </a:p>
        </p:txBody>
      </p:sp>
    </p:spTree>
    <p:extLst>
      <p:ext uri="{BB962C8B-B14F-4D97-AF65-F5344CB8AC3E}">
        <p14:creationId xmlns:p14="http://schemas.microsoft.com/office/powerpoint/2010/main" val="346123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4E7DF1-217D-243C-E929-A27A33BBBE54}"/>
              </a:ext>
            </a:extLst>
          </p:cNvPr>
          <p:cNvSpPr>
            <a:spLocks noGrp="1"/>
          </p:cNvSpPr>
          <p:nvPr>
            <p:ph type="title"/>
          </p:nvPr>
        </p:nvSpPr>
        <p:spPr/>
        <p:txBody>
          <a:bodyPr/>
          <a:lstStyle/>
          <a:p>
            <a:r>
              <a:rPr lang="en-US" dirty="0"/>
              <a:t>What is an Emergency Waiver?</a:t>
            </a:r>
          </a:p>
        </p:txBody>
      </p:sp>
      <p:sp>
        <p:nvSpPr>
          <p:cNvPr id="3" name="Content Placeholder 2">
            <a:extLst>
              <a:ext uri="{FF2B5EF4-FFF2-40B4-BE49-F238E27FC236}">
                <a16:creationId xmlns:a16="http://schemas.microsoft.com/office/drawing/2014/main" id="{96590E96-2020-597F-5198-90B176A87802}"/>
              </a:ext>
            </a:extLst>
          </p:cNvPr>
          <p:cNvSpPr>
            <a:spLocks noGrp="1"/>
          </p:cNvSpPr>
          <p:nvPr>
            <p:ph idx="13"/>
          </p:nvPr>
        </p:nvSpPr>
        <p:spPr>
          <a:xfrm>
            <a:off x="838200" y="1663547"/>
            <a:ext cx="10515600" cy="4098275"/>
          </a:xfrm>
        </p:spPr>
        <p:txBody>
          <a:bodyPr>
            <a:noAutofit/>
          </a:bodyPr>
          <a:lstStyle/>
          <a:p>
            <a:pPr marL="0" indent="0">
              <a:spcAft>
                <a:spcPts val="1000"/>
              </a:spcAft>
              <a:buNone/>
            </a:pPr>
            <a:r>
              <a:rPr lang="en-US" b="1" dirty="0"/>
              <a:t>49 USC 5103(c) Federally Declared Disasters and Emergencies.</a:t>
            </a:r>
          </a:p>
          <a:p>
            <a:pPr>
              <a:spcAft>
                <a:spcPts val="1000"/>
              </a:spcAft>
            </a:pPr>
            <a:r>
              <a:rPr lang="en-US" sz="2400" dirty="0"/>
              <a:t>(1) In general. – The Secretary may by order waive compliance with any part of </a:t>
            </a:r>
            <a:br>
              <a:rPr lang="en-US" sz="2400" dirty="0"/>
            </a:br>
            <a:r>
              <a:rPr lang="en-US" sz="2400" dirty="0"/>
              <a:t>an applicable standard prescribed under this chapter without prior notice and comment and on terms the Secretary considers appropriate if the Secretary determines that:</a:t>
            </a:r>
          </a:p>
          <a:p>
            <a:pPr lvl="1">
              <a:spcAft>
                <a:spcPts val="1000"/>
              </a:spcAft>
            </a:pPr>
            <a:r>
              <a:rPr lang="en-US" sz="2000" dirty="0"/>
              <a:t>(A) it is in the public interest to grant the waiver;</a:t>
            </a:r>
          </a:p>
          <a:p>
            <a:pPr lvl="1">
              <a:spcAft>
                <a:spcPts val="1000"/>
              </a:spcAft>
            </a:pPr>
            <a:r>
              <a:rPr lang="en-US" sz="2000" dirty="0"/>
              <a:t>(B) the waiver is not inconsistent with the safety of transporting hazardous materials; and</a:t>
            </a:r>
          </a:p>
          <a:p>
            <a:pPr lvl="1">
              <a:spcAft>
                <a:spcPts val="1000"/>
              </a:spcAft>
            </a:pPr>
            <a:r>
              <a:rPr lang="en-US" sz="2000" dirty="0"/>
              <a:t>(C) the waiver is necessary to facilitate the safe movement of hazardous materials into, from, and within an area of a major disaster or emergency that has been declared under the Robert T. Stafford Disaster Relief and Emergency Assistance Act (42 U.S.C. 5121 et seq.).</a:t>
            </a:r>
          </a:p>
        </p:txBody>
      </p:sp>
      <p:sp>
        <p:nvSpPr>
          <p:cNvPr id="2" name="Slide Number Placeholder 1">
            <a:extLst>
              <a:ext uri="{FF2B5EF4-FFF2-40B4-BE49-F238E27FC236}">
                <a16:creationId xmlns:a16="http://schemas.microsoft.com/office/drawing/2014/main" id="{EA527CBA-5A84-D3D1-B4A9-42C6B20FA1F9}"/>
              </a:ext>
            </a:extLst>
          </p:cNvPr>
          <p:cNvSpPr>
            <a:spLocks noGrp="1"/>
          </p:cNvSpPr>
          <p:nvPr>
            <p:ph type="sldNum" sz="quarter" idx="4"/>
          </p:nvPr>
        </p:nvSpPr>
        <p:spPr/>
        <p:txBody>
          <a:bodyPr/>
          <a:lstStyle/>
          <a:p>
            <a:fld id="{2181DCDD-4CE7-4984-8C00-BBEA47C5E627}" type="slidenum">
              <a:rPr lang="en-US" smtClean="0"/>
              <a:pPr/>
              <a:t>32</a:t>
            </a:fld>
            <a:endParaRPr lang="en-US"/>
          </a:p>
        </p:txBody>
      </p:sp>
    </p:spTree>
    <p:extLst>
      <p:ext uri="{BB962C8B-B14F-4D97-AF65-F5344CB8AC3E}">
        <p14:creationId xmlns:p14="http://schemas.microsoft.com/office/powerpoint/2010/main" val="1990410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5632-A7CB-EA4F-8530-D2991FE62E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6498CD6-66CE-559F-ED7C-3E6283B3FCAC}"/>
              </a:ext>
            </a:extLst>
          </p:cNvPr>
          <p:cNvSpPr>
            <a:spLocks noGrp="1"/>
          </p:cNvSpPr>
          <p:nvPr>
            <p:ph type="title"/>
          </p:nvPr>
        </p:nvSpPr>
        <p:spPr/>
        <p:txBody>
          <a:bodyPr/>
          <a:lstStyle/>
          <a:p>
            <a:r>
              <a:rPr lang="en-US" dirty="0"/>
              <a:t>What is an Emergency Waiver?</a:t>
            </a:r>
          </a:p>
        </p:txBody>
      </p:sp>
      <p:sp>
        <p:nvSpPr>
          <p:cNvPr id="3" name="Content Placeholder 2">
            <a:extLst>
              <a:ext uri="{FF2B5EF4-FFF2-40B4-BE49-F238E27FC236}">
                <a16:creationId xmlns:a16="http://schemas.microsoft.com/office/drawing/2014/main" id="{C9E017C3-6DFF-E184-1DBB-58CBFAEAA1D3}"/>
              </a:ext>
            </a:extLst>
          </p:cNvPr>
          <p:cNvSpPr>
            <a:spLocks noGrp="1"/>
          </p:cNvSpPr>
          <p:nvPr>
            <p:ph idx="13"/>
          </p:nvPr>
        </p:nvSpPr>
        <p:spPr>
          <a:xfrm>
            <a:off x="838200" y="1663547"/>
            <a:ext cx="10515600" cy="3900691"/>
          </a:xfrm>
        </p:spPr>
        <p:txBody>
          <a:bodyPr>
            <a:noAutofit/>
          </a:bodyPr>
          <a:lstStyle/>
          <a:p>
            <a:pPr marL="0" indent="0">
              <a:spcAft>
                <a:spcPts val="1000"/>
              </a:spcAft>
              <a:buNone/>
            </a:pPr>
            <a:r>
              <a:rPr lang="en-US" b="1" dirty="0"/>
              <a:t>49 USC 5103(c) Federally Declared Disasters and Emergencies.</a:t>
            </a:r>
          </a:p>
          <a:p>
            <a:pPr>
              <a:spcAft>
                <a:spcPts val="1000"/>
              </a:spcAft>
            </a:pPr>
            <a:r>
              <a:rPr lang="en-US" sz="2400" dirty="0"/>
              <a:t>(2) Period of waiver. – A waiver under this subsection may be issued for a period of not more than 60 days and may be renewed upon application to the Secretary only after notice and an opportunity for a hearing on the waiver. The Secretary shall immediately revoke the waiver if continuation of the waiver would not be consistent with the goals and objectives of this chapter.</a:t>
            </a:r>
          </a:p>
          <a:p>
            <a:pPr>
              <a:spcAft>
                <a:spcPts val="1000"/>
              </a:spcAft>
            </a:pPr>
            <a:r>
              <a:rPr lang="en-US" sz="2400" dirty="0"/>
              <a:t>(3) Statement of reasons. – The Secretary shall include in any order issued under this section the reasons for granting the waiver.</a:t>
            </a:r>
          </a:p>
        </p:txBody>
      </p:sp>
      <p:sp>
        <p:nvSpPr>
          <p:cNvPr id="2" name="Slide Number Placeholder 1">
            <a:extLst>
              <a:ext uri="{FF2B5EF4-FFF2-40B4-BE49-F238E27FC236}">
                <a16:creationId xmlns:a16="http://schemas.microsoft.com/office/drawing/2014/main" id="{211F17FB-141A-8484-C330-487DA64D2DAA}"/>
              </a:ext>
            </a:extLst>
          </p:cNvPr>
          <p:cNvSpPr>
            <a:spLocks noGrp="1"/>
          </p:cNvSpPr>
          <p:nvPr>
            <p:ph type="sldNum" sz="quarter" idx="4"/>
          </p:nvPr>
        </p:nvSpPr>
        <p:spPr/>
        <p:txBody>
          <a:bodyPr/>
          <a:lstStyle/>
          <a:p>
            <a:fld id="{2181DCDD-4CE7-4984-8C00-BBEA47C5E627}" type="slidenum">
              <a:rPr lang="en-US" smtClean="0"/>
              <a:pPr/>
              <a:t>33</a:t>
            </a:fld>
            <a:endParaRPr lang="en-US"/>
          </a:p>
        </p:txBody>
      </p:sp>
    </p:spTree>
    <p:extLst>
      <p:ext uri="{BB962C8B-B14F-4D97-AF65-F5344CB8AC3E}">
        <p14:creationId xmlns:p14="http://schemas.microsoft.com/office/powerpoint/2010/main" val="2711573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EF3812-50B5-0671-AA90-BDEC9D5C80C9}"/>
              </a:ext>
            </a:extLst>
          </p:cNvPr>
          <p:cNvSpPr>
            <a:spLocks/>
          </p:cNvSpPr>
          <p:nvPr/>
        </p:nvSpPr>
        <p:spPr>
          <a:xfrm>
            <a:off x="0" y="0"/>
            <a:ext cx="12192000" cy="147447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5C3A5FA-09B7-61DC-6149-1795C7A94A21}"/>
              </a:ext>
            </a:extLst>
          </p:cNvPr>
          <p:cNvSpPr>
            <a:spLocks noGrp="1"/>
          </p:cNvSpPr>
          <p:nvPr>
            <p:ph type="title"/>
          </p:nvPr>
        </p:nvSpPr>
        <p:spPr>
          <a:xfrm>
            <a:off x="838200" y="164257"/>
            <a:ext cx="10515600" cy="1145955"/>
          </a:xfrm>
        </p:spPr>
        <p:txBody>
          <a:bodyPr>
            <a:noAutofit/>
          </a:bodyPr>
          <a:lstStyle/>
          <a:p>
            <a:r>
              <a:rPr lang="en-US" dirty="0"/>
              <a:t>When can an Emergency Waiver </a:t>
            </a:r>
            <a:br>
              <a:rPr lang="en-US" dirty="0"/>
            </a:br>
            <a:r>
              <a:rPr lang="en-US" dirty="0"/>
              <a:t>be issued?</a:t>
            </a:r>
          </a:p>
        </p:txBody>
      </p:sp>
      <p:sp>
        <p:nvSpPr>
          <p:cNvPr id="3" name="Content Placeholder 2">
            <a:extLst>
              <a:ext uri="{FF2B5EF4-FFF2-40B4-BE49-F238E27FC236}">
                <a16:creationId xmlns:a16="http://schemas.microsoft.com/office/drawing/2014/main" id="{9544B99C-3D5E-8010-87F8-CE56FCF6022D}"/>
              </a:ext>
            </a:extLst>
          </p:cNvPr>
          <p:cNvSpPr>
            <a:spLocks noGrp="1"/>
          </p:cNvSpPr>
          <p:nvPr>
            <p:ph idx="10"/>
          </p:nvPr>
        </p:nvSpPr>
        <p:spPr>
          <a:xfrm>
            <a:off x="838200" y="1760220"/>
            <a:ext cx="10671810" cy="3897096"/>
          </a:xfrm>
        </p:spPr>
        <p:txBody>
          <a:bodyPr>
            <a:noAutofit/>
          </a:bodyPr>
          <a:lstStyle/>
          <a:p>
            <a:r>
              <a:rPr lang="en-US" dirty="0"/>
              <a:t>When a major disaster or emergency has been declared under the Robert T. Stafford Disaster Relief and Emergency Assistance Act.</a:t>
            </a:r>
          </a:p>
          <a:p>
            <a:r>
              <a:rPr lang="en-US" dirty="0"/>
              <a:t>It is in the public interest to grant the waiver.</a:t>
            </a:r>
          </a:p>
          <a:p>
            <a:r>
              <a:rPr lang="en-US" dirty="0"/>
              <a:t>The waiver is consistent with hazardous materials transportation safety.</a:t>
            </a:r>
          </a:p>
          <a:p>
            <a:r>
              <a:rPr lang="en-US" dirty="0"/>
              <a:t>The waiver is necessary to facilitate the safe movement of hazardous materials into, from, and within an area of the major disaster or emergency.</a:t>
            </a:r>
          </a:p>
          <a:p>
            <a:endParaRPr lang="en-US" dirty="0"/>
          </a:p>
        </p:txBody>
      </p:sp>
      <p:sp>
        <p:nvSpPr>
          <p:cNvPr id="2" name="Slide Number Placeholder 1">
            <a:extLst>
              <a:ext uri="{FF2B5EF4-FFF2-40B4-BE49-F238E27FC236}">
                <a16:creationId xmlns:a16="http://schemas.microsoft.com/office/drawing/2014/main" id="{F2A70221-F547-D8D8-0B30-423BF64E86A1}"/>
              </a:ext>
            </a:extLst>
          </p:cNvPr>
          <p:cNvSpPr>
            <a:spLocks noGrp="1"/>
          </p:cNvSpPr>
          <p:nvPr>
            <p:ph type="sldNum" sz="quarter" idx="4"/>
          </p:nvPr>
        </p:nvSpPr>
        <p:spPr/>
        <p:txBody>
          <a:bodyPr/>
          <a:lstStyle/>
          <a:p>
            <a:fld id="{2181DCDD-4CE7-4984-8C00-BBEA47C5E627}" type="slidenum">
              <a:rPr lang="en-US" smtClean="0"/>
              <a:pPr/>
              <a:t>34</a:t>
            </a:fld>
            <a:endParaRPr lang="en-US"/>
          </a:p>
        </p:txBody>
      </p:sp>
    </p:spTree>
    <p:extLst>
      <p:ext uri="{BB962C8B-B14F-4D97-AF65-F5344CB8AC3E}">
        <p14:creationId xmlns:p14="http://schemas.microsoft.com/office/powerpoint/2010/main" val="103785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0813F-8359-DC9F-4574-F7614FD5F0D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D9B8534-3F52-3FDA-6223-E2FBF1BE6586}"/>
              </a:ext>
            </a:extLst>
          </p:cNvPr>
          <p:cNvSpPr>
            <a:spLocks noGrp="1" noRot="1" noMove="1" noResize="1" noEditPoints="1" noAdjustHandles="1" noChangeArrowheads="1" noChangeShapeType="1"/>
          </p:cNvSpPr>
          <p:nvPr/>
        </p:nvSpPr>
        <p:spPr>
          <a:xfrm>
            <a:off x="0" y="0"/>
            <a:ext cx="12192000" cy="147447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3FE0A9D-C25E-EC36-8D71-9EBC565B8E2B}"/>
              </a:ext>
            </a:extLst>
          </p:cNvPr>
          <p:cNvSpPr>
            <a:spLocks noGrp="1"/>
          </p:cNvSpPr>
          <p:nvPr>
            <p:ph type="title"/>
          </p:nvPr>
        </p:nvSpPr>
        <p:spPr>
          <a:xfrm>
            <a:off x="838200" y="164257"/>
            <a:ext cx="10515600" cy="1145955"/>
          </a:xfrm>
        </p:spPr>
        <p:txBody>
          <a:bodyPr>
            <a:noAutofit/>
          </a:bodyPr>
          <a:lstStyle/>
          <a:p>
            <a:r>
              <a:rPr lang="en-US" dirty="0"/>
              <a:t>What information is needed to issue an Emergency Waiver?</a:t>
            </a:r>
          </a:p>
        </p:txBody>
      </p:sp>
      <p:sp>
        <p:nvSpPr>
          <p:cNvPr id="3" name="Content Placeholder 2">
            <a:extLst>
              <a:ext uri="{FF2B5EF4-FFF2-40B4-BE49-F238E27FC236}">
                <a16:creationId xmlns:a16="http://schemas.microsoft.com/office/drawing/2014/main" id="{E476F098-C0B3-F0B8-C9D5-97477968607F}"/>
              </a:ext>
            </a:extLst>
          </p:cNvPr>
          <p:cNvSpPr>
            <a:spLocks noGrp="1"/>
          </p:cNvSpPr>
          <p:nvPr>
            <p:ph idx="10"/>
          </p:nvPr>
        </p:nvSpPr>
        <p:spPr>
          <a:xfrm>
            <a:off x="838200" y="1739930"/>
            <a:ext cx="10515600" cy="4317436"/>
          </a:xfrm>
        </p:spPr>
        <p:txBody>
          <a:bodyPr>
            <a:noAutofit/>
          </a:bodyPr>
          <a:lstStyle/>
          <a:p>
            <a:r>
              <a:rPr lang="en-US" dirty="0"/>
              <a:t>Identification of the location of the Emergency.</a:t>
            </a:r>
          </a:p>
          <a:p>
            <a:r>
              <a:rPr lang="en-US" dirty="0"/>
              <a:t>Identification of the Emergency Declaration.</a:t>
            </a:r>
          </a:p>
          <a:p>
            <a:r>
              <a:rPr lang="en-US" dirty="0"/>
              <a:t>Identification of the people operating under the terms of the Emergency Waiver</a:t>
            </a:r>
          </a:p>
          <a:p>
            <a:r>
              <a:rPr lang="en-US" dirty="0"/>
              <a:t>Most often EPA, Coast Guard or another Federal Agency, and</a:t>
            </a:r>
          </a:p>
          <a:p>
            <a:r>
              <a:rPr lang="en-US" dirty="0"/>
              <a:t>People operating under the direction of those Agencies.</a:t>
            </a:r>
          </a:p>
          <a:p>
            <a:r>
              <a:rPr lang="en-US" dirty="0"/>
              <a:t>Description of the relief needed.</a:t>
            </a:r>
          </a:p>
          <a:p>
            <a:r>
              <a:rPr lang="en-US" dirty="0"/>
              <a:t>Timeline the relief is needed, </a:t>
            </a:r>
            <a:r>
              <a:rPr lang="en-US" u="sng" dirty="0"/>
              <a:t>up to 60 days</a:t>
            </a:r>
            <a:r>
              <a:rPr lang="en-US" dirty="0"/>
              <a:t>.</a:t>
            </a:r>
          </a:p>
          <a:p>
            <a:endParaRPr lang="en-US" dirty="0"/>
          </a:p>
        </p:txBody>
      </p:sp>
      <p:sp>
        <p:nvSpPr>
          <p:cNvPr id="2" name="Slide Number Placeholder 1">
            <a:extLst>
              <a:ext uri="{FF2B5EF4-FFF2-40B4-BE49-F238E27FC236}">
                <a16:creationId xmlns:a16="http://schemas.microsoft.com/office/drawing/2014/main" id="{C6668DDE-286E-A3FD-0F62-F0B14DC6F26D}"/>
              </a:ext>
            </a:extLst>
          </p:cNvPr>
          <p:cNvSpPr>
            <a:spLocks noGrp="1"/>
          </p:cNvSpPr>
          <p:nvPr>
            <p:ph type="sldNum" sz="quarter" idx="4"/>
          </p:nvPr>
        </p:nvSpPr>
        <p:spPr/>
        <p:txBody>
          <a:bodyPr/>
          <a:lstStyle/>
          <a:p>
            <a:fld id="{2181DCDD-4CE7-4984-8C00-BBEA47C5E627}" type="slidenum">
              <a:rPr lang="en-US" smtClean="0"/>
              <a:pPr/>
              <a:t>35</a:t>
            </a:fld>
            <a:endParaRPr lang="en-US"/>
          </a:p>
        </p:txBody>
      </p:sp>
    </p:spTree>
    <p:extLst>
      <p:ext uri="{BB962C8B-B14F-4D97-AF65-F5344CB8AC3E}">
        <p14:creationId xmlns:p14="http://schemas.microsoft.com/office/powerpoint/2010/main" val="4092090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9A870-5EBD-892A-E375-A9C86D58AE6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6AA847A-1967-5EAF-0868-7DBC193A2071}"/>
              </a:ext>
            </a:extLst>
          </p:cNvPr>
          <p:cNvSpPr>
            <a:spLocks noGrp="1" noRot="1" noMove="1" noResize="1" noEditPoints="1" noAdjustHandles="1" noChangeArrowheads="1" noChangeShapeType="1"/>
          </p:cNvSpPr>
          <p:nvPr/>
        </p:nvSpPr>
        <p:spPr>
          <a:xfrm>
            <a:off x="0" y="0"/>
            <a:ext cx="12192000" cy="147447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8BE06E8-E1F1-B72E-D493-9446F6F36023}"/>
              </a:ext>
            </a:extLst>
          </p:cNvPr>
          <p:cNvSpPr>
            <a:spLocks noGrp="1"/>
          </p:cNvSpPr>
          <p:nvPr>
            <p:ph type="title"/>
          </p:nvPr>
        </p:nvSpPr>
        <p:spPr>
          <a:xfrm>
            <a:off x="838200" y="164257"/>
            <a:ext cx="10515600" cy="1145955"/>
          </a:xfrm>
        </p:spPr>
        <p:txBody>
          <a:bodyPr>
            <a:noAutofit/>
          </a:bodyPr>
          <a:lstStyle/>
          <a:p>
            <a:r>
              <a:rPr lang="en-US" dirty="0"/>
              <a:t>Where should a request for an Emergency Waiver be sent?</a:t>
            </a:r>
          </a:p>
        </p:txBody>
      </p:sp>
      <p:sp>
        <p:nvSpPr>
          <p:cNvPr id="3" name="Content Placeholder 2">
            <a:extLst>
              <a:ext uri="{FF2B5EF4-FFF2-40B4-BE49-F238E27FC236}">
                <a16:creationId xmlns:a16="http://schemas.microsoft.com/office/drawing/2014/main" id="{009E9C53-C185-72A4-5C7C-B183C9EE3D26}"/>
              </a:ext>
            </a:extLst>
          </p:cNvPr>
          <p:cNvSpPr>
            <a:spLocks noGrp="1"/>
          </p:cNvSpPr>
          <p:nvPr>
            <p:ph idx="10"/>
          </p:nvPr>
        </p:nvSpPr>
        <p:spPr>
          <a:xfrm>
            <a:off x="838200" y="1739930"/>
            <a:ext cx="10660380" cy="4317436"/>
          </a:xfrm>
        </p:spPr>
        <p:txBody>
          <a:bodyPr>
            <a:noAutofit/>
          </a:bodyPr>
          <a:lstStyle/>
          <a:p>
            <a:r>
              <a:rPr lang="en-US" dirty="0"/>
              <a:t>A request for an Emergency Waiver should be submitted to PHMSA at:</a:t>
            </a:r>
          </a:p>
          <a:p>
            <a:pPr lvl="1"/>
            <a:r>
              <a:rPr lang="en-US" dirty="0">
                <a:solidFill>
                  <a:schemeClr val="tx2"/>
                </a:solidFill>
                <a:hlinkClick r:id="rId2">
                  <a:extLst>
                    <a:ext uri="{A12FA001-AC4F-418D-AE19-62706E023703}">
                      <ahyp:hlinkClr xmlns:ahyp="http://schemas.microsoft.com/office/drawing/2018/hyperlinkcolor" val="tx"/>
                    </a:ext>
                  </a:extLst>
                </a:hlinkClick>
              </a:rPr>
              <a:t>specialpermits@dot.gov</a:t>
            </a:r>
            <a:endParaRPr lang="en-US" dirty="0">
              <a:solidFill>
                <a:schemeClr val="tx2"/>
              </a:solidFill>
            </a:endParaRPr>
          </a:p>
          <a:p>
            <a:r>
              <a:rPr lang="en-US" dirty="0"/>
              <a:t>Copies of the request should also be sent to:</a:t>
            </a:r>
          </a:p>
          <a:p>
            <a:r>
              <a:rPr lang="en-US" dirty="0"/>
              <a:t>The Associate Administrator of Hazardous Materials Safety</a:t>
            </a:r>
          </a:p>
          <a:p>
            <a:r>
              <a:rPr lang="en-US" dirty="0"/>
              <a:t>The Assistant Chief Counsel, Hazardous Materials Safety Law</a:t>
            </a:r>
          </a:p>
          <a:p>
            <a:r>
              <a:rPr lang="en-US" dirty="0"/>
              <a:t>The Division Director, Standards and Rulemaking</a:t>
            </a:r>
          </a:p>
          <a:p>
            <a:endParaRPr lang="en-US" dirty="0"/>
          </a:p>
        </p:txBody>
      </p:sp>
      <p:sp>
        <p:nvSpPr>
          <p:cNvPr id="2" name="Slide Number Placeholder 1">
            <a:extLst>
              <a:ext uri="{FF2B5EF4-FFF2-40B4-BE49-F238E27FC236}">
                <a16:creationId xmlns:a16="http://schemas.microsoft.com/office/drawing/2014/main" id="{7640701D-C0BB-8DF4-3304-F0A6E3CDF99D}"/>
              </a:ext>
            </a:extLst>
          </p:cNvPr>
          <p:cNvSpPr>
            <a:spLocks noGrp="1"/>
          </p:cNvSpPr>
          <p:nvPr>
            <p:ph type="sldNum" sz="quarter" idx="4"/>
          </p:nvPr>
        </p:nvSpPr>
        <p:spPr/>
        <p:txBody>
          <a:bodyPr/>
          <a:lstStyle/>
          <a:p>
            <a:fld id="{2181DCDD-4CE7-4984-8C00-BBEA47C5E627}" type="slidenum">
              <a:rPr lang="en-US" smtClean="0"/>
              <a:pPr/>
              <a:t>36</a:t>
            </a:fld>
            <a:endParaRPr lang="en-US"/>
          </a:p>
        </p:txBody>
      </p:sp>
    </p:spTree>
    <p:extLst>
      <p:ext uri="{BB962C8B-B14F-4D97-AF65-F5344CB8AC3E}">
        <p14:creationId xmlns:p14="http://schemas.microsoft.com/office/powerpoint/2010/main" val="2575615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58A8-6824-D7C9-29AF-C983E919D687}"/>
              </a:ext>
            </a:extLst>
          </p:cNvPr>
          <p:cNvSpPr>
            <a:spLocks noGrp="1"/>
          </p:cNvSpPr>
          <p:nvPr>
            <p:ph type="title"/>
          </p:nvPr>
        </p:nvSpPr>
        <p:spPr/>
        <p:txBody>
          <a:bodyPr>
            <a:normAutofit/>
          </a:bodyPr>
          <a:lstStyle/>
          <a:p>
            <a:r>
              <a:rPr lang="en-US" dirty="0"/>
              <a:t>Examples of Emergency Waivers</a:t>
            </a:r>
          </a:p>
        </p:txBody>
      </p:sp>
      <p:sp>
        <p:nvSpPr>
          <p:cNvPr id="3" name="Content Placeholder 2">
            <a:extLst>
              <a:ext uri="{FF2B5EF4-FFF2-40B4-BE49-F238E27FC236}">
                <a16:creationId xmlns:a16="http://schemas.microsoft.com/office/drawing/2014/main" id="{1704E79E-AA5F-050C-CCBE-4E2FDC2EAFF5}"/>
              </a:ext>
            </a:extLst>
          </p:cNvPr>
          <p:cNvSpPr>
            <a:spLocks noGrp="1"/>
          </p:cNvSpPr>
          <p:nvPr>
            <p:ph idx="1"/>
          </p:nvPr>
        </p:nvSpPr>
        <p:spPr>
          <a:xfrm>
            <a:off x="838200" y="1641513"/>
            <a:ext cx="10515600" cy="4049986"/>
          </a:xfrm>
        </p:spPr>
        <p:txBody>
          <a:bodyPr/>
          <a:lstStyle/>
          <a:p>
            <a:r>
              <a:rPr lang="en-US" u="sng" dirty="0">
                <a:solidFill>
                  <a:schemeClr val="accent2"/>
                </a:solidFill>
              </a:rPr>
              <a:t>Hurricane Harvey</a:t>
            </a:r>
            <a:r>
              <a:rPr lang="en-US" dirty="0">
                <a:solidFill>
                  <a:schemeClr val="tx2"/>
                </a:solidFill>
              </a:rPr>
              <a:t> </a:t>
            </a:r>
            <a:r>
              <a:rPr lang="en-US" dirty="0"/>
              <a:t>– August 25, 2017 (First Waiver Issued by PHMSA)</a:t>
            </a:r>
          </a:p>
          <a:p>
            <a:r>
              <a:rPr lang="en-US" dirty="0">
                <a:solidFill>
                  <a:schemeClr val="accent2"/>
                </a:solidFill>
                <a:hlinkClick r:id="rId2">
                  <a:extLst>
                    <a:ext uri="{A12FA001-AC4F-418D-AE19-62706E023703}">
                      <ahyp:hlinkClr xmlns:ahyp="http://schemas.microsoft.com/office/drawing/2018/hyperlinkcolor" val="tx"/>
                    </a:ext>
                  </a:extLst>
                </a:hlinkClick>
              </a:rPr>
              <a:t>Alaska Earthquake</a:t>
            </a:r>
            <a:r>
              <a:rPr lang="en-US" dirty="0"/>
              <a:t> – November 30, 2018</a:t>
            </a:r>
          </a:p>
          <a:p>
            <a:r>
              <a:rPr lang="en-US" dirty="0">
                <a:solidFill>
                  <a:schemeClr val="accent2"/>
                </a:solidFill>
                <a:hlinkClick r:id="rId3">
                  <a:extLst>
                    <a:ext uri="{A12FA001-AC4F-418D-AE19-62706E023703}">
                      <ahyp:hlinkClr xmlns:ahyp="http://schemas.microsoft.com/office/drawing/2018/hyperlinkcolor" val="tx"/>
                    </a:ext>
                  </a:extLst>
                </a:hlinkClick>
              </a:rPr>
              <a:t>Nebraska/Iowa Severe Winter Storms</a:t>
            </a:r>
            <a:r>
              <a:rPr lang="en-US" dirty="0"/>
              <a:t> – March 21-23, 2019  </a:t>
            </a:r>
          </a:p>
          <a:p>
            <a:r>
              <a:rPr lang="en-US" dirty="0">
                <a:solidFill>
                  <a:schemeClr val="accent2"/>
                </a:solidFill>
                <a:hlinkClick r:id="rId4">
                  <a:extLst>
                    <a:ext uri="{A12FA001-AC4F-418D-AE19-62706E023703}">
                      <ahyp:hlinkClr xmlns:ahyp="http://schemas.microsoft.com/office/drawing/2018/hyperlinkcolor" val="tx"/>
                    </a:ext>
                  </a:extLst>
                </a:hlinkClick>
              </a:rPr>
              <a:t>New Mexico Wildfires</a:t>
            </a:r>
            <a:r>
              <a:rPr lang="en-US" dirty="0"/>
              <a:t> – May 4, 2022</a:t>
            </a:r>
          </a:p>
          <a:p>
            <a:endParaRPr lang="en-US" dirty="0"/>
          </a:p>
        </p:txBody>
      </p:sp>
      <p:sp>
        <p:nvSpPr>
          <p:cNvPr id="4" name="Slide Number Placeholder 3">
            <a:extLst>
              <a:ext uri="{FF2B5EF4-FFF2-40B4-BE49-F238E27FC236}">
                <a16:creationId xmlns:a16="http://schemas.microsoft.com/office/drawing/2014/main" id="{B4F02258-A125-C3DF-1BB0-77134340AE9F}"/>
              </a:ext>
            </a:extLst>
          </p:cNvPr>
          <p:cNvSpPr>
            <a:spLocks noGrp="1"/>
          </p:cNvSpPr>
          <p:nvPr>
            <p:ph type="sldNum" sz="quarter" idx="4"/>
          </p:nvPr>
        </p:nvSpPr>
        <p:spPr/>
        <p:txBody>
          <a:bodyPr/>
          <a:lstStyle/>
          <a:p>
            <a:fld id="{E235EFAC-05D4-45CF-9D12-504953016AE8}" type="slidenum">
              <a:rPr lang="en-US" smtClean="0"/>
              <a:pPr/>
              <a:t>37</a:t>
            </a:fld>
            <a:endParaRPr lang="en-US"/>
          </a:p>
        </p:txBody>
      </p:sp>
    </p:spTree>
    <p:extLst>
      <p:ext uri="{BB962C8B-B14F-4D97-AF65-F5344CB8AC3E}">
        <p14:creationId xmlns:p14="http://schemas.microsoft.com/office/powerpoint/2010/main" val="2793730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1C35FC-0167-C379-7BFF-6E51C135B86F}"/>
              </a:ext>
            </a:extLst>
          </p:cNvPr>
          <p:cNvSpPr>
            <a:spLocks noGrp="1"/>
          </p:cNvSpPr>
          <p:nvPr>
            <p:ph type="title"/>
          </p:nvPr>
        </p:nvSpPr>
        <p:spPr>
          <a:xfrm>
            <a:off x="831850" y="1709738"/>
            <a:ext cx="10515600" cy="2336745"/>
          </a:xfrm>
        </p:spPr>
        <p:txBody>
          <a:bodyPr/>
          <a:lstStyle/>
          <a:p>
            <a:r>
              <a:rPr lang="en-US" dirty="0"/>
              <a:t>Emergency Special Permits</a:t>
            </a:r>
          </a:p>
        </p:txBody>
      </p:sp>
      <p:sp>
        <p:nvSpPr>
          <p:cNvPr id="5" name="Slide Number Placeholder 4">
            <a:extLst>
              <a:ext uri="{FF2B5EF4-FFF2-40B4-BE49-F238E27FC236}">
                <a16:creationId xmlns:a16="http://schemas.microsoft.com/office/drawing/2014/main" id="{D5BD2E10-84D8-BEFF-1B4C-4BC5557CBBBC}"/>
              </a:ext>
            </a:extLst>
          </p:cNvPr>
          <p:cNvSpPr>
            <a:spLocks noGrp="1"/>
          </p:cNvSpPr>
          <p:nvPr>
            <p:ph type="sldNum" sz="quarter" idx="4"/>
          </p:nvPr>
        </p:nvSpPr>
        <p:spPr/>
        <p:txBody>
          <a:bodyPr/>
          <a:lstStyle/>
          <a:p>
            <a:fld id="{E235EFAC-05D4-45CF-9D12-504953016AE8}" type="slidenum">
              <a:rPr lang="en-US" smtClean="0"/>
              <a:pPr/>
              <a:t>38</a:t>
            </a:fld>
            <a:endParaRPr lang="en-US"/>
          </a:p>
        </p:txBody>
      </p:sp>
      <p:sp>
        <p:nvSpPr>
          <p:cNvPr id="7" name="Subtitle 2">
            <a:extLst>
              <a:ext uri="{FF2B5EF4-FFF2-40B4-BE49-F238E27FC236}">
                <a16:creationId xmlns:a16="http://schemas.microsoft.com/office/drawing/2014/main" id="{D4FC7085-CECC-57AE-148E-ADF1E152E114}"/>
              </a:ext>
            </a:extLst>
          </p:cNvPr>
          <p:cNvSpPr txBox="1">
            <a:spLocks/>
          </p:cNvSpPr>
          <p:nvPr/>
        </p:nvSpPr>
        <p:spPr>
          <a:xfrm>
            <a:off x="831850" y="4046483"/>
            <a:ext cx="10515600" cy="5964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PHMSA – 2026</a:t>
            </a:r>
          </a:p>
        </p:txBody>
      </p:sp>
    </p:spTree>
    <p:extLst>
      <p:ext uri="{BB962C8B-B14F-4D97-AF65-F5344CB8AC3E}">
        <p14:creationId xmlns:p14="http://schemas.microsoft.com/office/powerpoint/2010/main" val="1558741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04D1-9478-F453-3216-05C1E76C1FA5}"/>
              </a:ext>
            </a:extLst>
          </p:cNvPr>
          <p:cNvSpPr>
            <a:spLocks noGrp="1"/>
          </p:cNvSpPr>
          <p:nvPr>
            <p:ph type="title"/>
          </p:nvPr>
        </p:nvSpPr>
        <p:spPr/>
        <p:txBody>
          <a:bodyPr/>
          <a:lstStyle/>
          <a:p>
            <a:r>
              <a:rPr lang="en-US" dirty="0"/>
              <a:t>Emergency Special Permits Topics</a:t>
            </a:r>
          </a:p>
        </p:txBody>
      </p:sp>
      <p:sp>
        <p:nvSpPr>
          <p:cNvPr id="3" name="Content Placeholder 2">
            <a:extLst>
              <a:ext uri="{FF2B5EF4-FFF2-40B4-BE49-F238E27FC236}">
                <a16:creationId xmlns:a16="http://schemas.microsoft.com/office/drawing/2014/main" id="{F6CEE7D4-A020-AC18-B451-141C6C429DE2}"/>
              </a:ext>
            </a:extLst>
          </p:cNvPr>
          <p:cNvSpPr>
            <a:spLocks noGrp="1"/>
          </p:cNvSpPr>
          <p:nvPr>
            <p:ph idx="10"/>
          </p:nvPr>
        </p:nvSpPr>
        <p:spPr>
          <a:xfrm>
            <a:off x="838200" y="1623060"/>
            <a:ext cx="10923270" cy="4034256"/>
          </a:xfrm>
        </p:spPr>
        <p:txBody>
          <a:bodyPr/>
          <a:lstStyle/>
          <a:p>
            <a:r>
              <a:rPr lang="en-US" dirty="0"/>
              <a:t>What happens if 60 days is not long enough to complete the </a:t>
            </a:r>
            <a:br>
              <a:rPr lang="en-US" dirty="0"/>
            </a:br>
            <a:r>
              <a:rPr lang="en-US" dirty="0"/>
              <a:t>needed operations?</a:t>
            </a:r>
          </a:p>
          <a:p>
            <a:r>
              <a:rPr lang="en-US" dirty="0"/>
              <a:t>What is an emergency special permit?</a:t>
            </a:r>
          </a:p>
          <a:p>
            <a:r>
              <a:rPr lang="en-US" dirty="0"/>
              <a:t>When are emergency special permits used for disaster related operations?</a:t>
            </a:r>
          </a:p>
          <a:p>
            <a:r>
              <a:rPr lang="en-US" dirty="0"/>
              <a:t>What information is needed to issue an emergency special permit?</a:t>
            </a:r>
          </a:p>
          <a:p>
            <a:r>
              <a:rPr lang="en-US" dirty="0"/>
              <a:t>Where should an application for emergency special permit be sent?</a:t>
            </a:r>
          </a:p>
          <a:p>
            <a:endParaRPr lang="en-US" dirty="0"/>
          </a:p>
        </p:txBody>
      </p:sp>
      <p:sp>
        <p:nvSpPr>
          <p:cNvPr id="4" name="Slide Number Placeholder 3">
            <a:extLst>
              <a:ext uri="{FF2B5EF4-FFF2-40B4-BE49-F238E27FC236}">
                <a16:creationId xmlns:a16="http://schemas.microsoft.com/office/drawing/2014/main" id="{4A132F2B-3992-EE27-9D5F-00003A5E7072}"/>
              </a:ext>
            </a:extLst>
          </p:cNvPr>
          <p:cNvSpPr>
            <a:spLocks noGrp="1"/>
          </p:cNvSpPr>
          <p:nvPr>
            <p:ph type="sldNum" sz="quarter" idx="4"/>
          </p:nvPr>
        </p:nvSpPr>
        <p:spPr/>
        <p:txBody>
          <a:bodyPr/>
          <a:lstStyle/>
          <a:p>
            <a:fld id="{E235EFAC-05D4-45CF-9D12-504953016AE8}" type="slidenum">
              <a:rPr lang="en-US" smtClean="0"/>
              <a:pPr/>
              <a:t>39</a:t>
            </a:fld>
            <a:endParaRPr lang="en-US"/>
          </a:p>
        </p:txBody>
      </p:sp>
    </p:spTree>
    <p:extLst>
      <p:ext uri="{BB962C8B-B14F-4D97-AF65-F5344CB8AC3E}">
        <p14:creationId xmlns:p14="http://schemas.microsoft.com/office/powerpoint/2010/main" val="3898521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85EE-B4BF-9301-6C8A-73DAF4BA1315}"/>
              </a:ext>
            </a:extLst>
          </p:cNvPr>
          <p:cNvSpPr>
            <a:spLocks noGrp="1"/>
          </p:cNvSpPr>
          <p:nvPr>
            <p:ph type="title"/>
          </p:nvPr>
        </p:nvSpPr>
        <p:spPr/>
        <p:txBody>
          <a:bodyPr>
            <a:normAutofit/>
          </a:bodyPr>
          <a:lstStyle/>
          <a:p>
            <a:r>
              <a:rPr lang="en-US" dirty="0"/>
              <a:t>Houston, TX </a:t>
            </a:r>
            <a:r>
              <a:rPr lang="en-US" sz="2800" dirty="0"/>
              <a:t>(Railroad)</a:t>
            </a:r>
          </a:p>
        </p:txBody>
      </p:sp>
      <p:sp>
        <p:nvSpPr>
          <p:cNvPr id="3" name="Content Placeholder 2">
            <a:extLst>
              <a:ext uri="{FF2B5EF4-FFF2-40B4-BE49-F238E27FC236}">
                <a16:creationId xmlns:a16="http://schemas.microsoft.com/office/drawing/2014/main" id="{31970F6F-1AD9-2232-A98D-39620F47186A}"/>
              </a:ext>
            </a:extLst>
          </p:cNvPr>
          <p:cNvSpPr>
            <a:spLocks noGrp="1"/>
          </p:cNvSpPr>
          <p:nvPr>
            <p:ph idx="10"/>
          </p:nvPr>
        </p:nvSpPr>
        <p:spPr>
          <a:xfrm>
            <a:off x="7756358" y="2289508"/>
            <a:ext cx="3597442" cy="2777291"/>
          </a:xfrm>
        </p:spPr>
        <p:txBody>
          <a:bodyPr>
            <a:noAutofit/>
          </a:bodyPr>
          <a:lstStyle/>
          <a:p>
            <a:pPr marL="0" indent="0">
              <a:lnSpc>
                <a:spcPct val="100000"/>
              </a:lnSpc>
              <a:buNone/>
            </a:pPr>
            <a:r>
              <a:rPr lang="en-US" dirty="0"/>
              <a:t>Shipping container </a:t>
            </a:r>
            <a:br>
              <a:rPr lang="en-US" dirty="0"/>
            </a:br>
            <a:r>
              <a:rPr lang="en-US" dirty="0"/>
              <a:t>exploded while in </a:t>
            </a:r>
            <a:br>
              <a:rPr lang="en-US" dirty="0"/>
            </a:br>
            <a:r>
              <a:rPr lang="en-US" dirty="0"/>
              <a:t>transportation by rail.</a:t>
            </a:r>
          </a:p>
          <a:p>
            <a:pPr marL="0" indent="0">
              <a:lnSpc>
                <a:spcPct val="100000"/>
              </a:lnSpc>
              <a:buNone/>
            </a:pPr>
            <a:r>
              <a:rPr lang="en-US" dirty="0"/>
              <a:t>There was no warning or indication that batteries were involved.</a:t>
            </a:r>
          </a:p>
          <a:p>
            <a:endParaRPr lang="en-US" dirty="0"/>
          </a:p>
        </p:txBody>
      </p:sp>
      <p:sp>
        <p:nvSpPr>
          <p:cNvPr id="4" name="Slide Number Placeholder 3">
            <a:extLst>
              <a:ext uri="{FF2B5EF4-FFF2-40B4-BE49-F238E27FC236}">
                <a16:creationId xmlns:a16="http://schemas.microsoft.com/office/drawing/2014/main" id="{35828CDF-DEF3-FB9A-AF83-E5035DC76A1A}"/>
              </a:ext>
            </a:extLst>
          </p:cNvPr>
          <p:cNvSpPr>
            <a:spLocks noGrp="1"/>
          </p:cNvSpPr>
          <p:nvPr>
            <p:ph type="sldNum" sz="quarter" idx="4"/>
          </p:nvPr>
        </p:nvSpPr>
        <p:spPr/>
        <p:txBody>
          <a:bodyPr/>
          <a:lstStyle/>
          <a:p>
            <a:fld id="{E235EFAC-05D4-45CF-9D12-504953016AE8}" type="slidenum">
              <a:rPr lang="en-US" smtClean="0"/>
              <a:pPr/>
              <a:t>4</a:t>
            </a:fld>
            <a:endParaRPr lang="en-US"/>
          </a:p>
        </p:txBody>
      </p:sp>
      <p:pic>
        <p:nvPicPr>
          <p:cNvPr id="5" name="Picture 2">
            <a:extLst>
              <a:ext uri="{FF2B5EF4-FFF2-40B4-BE49-F238E27FC236}">
                <a16:creationId xmlns:a16="http://schemas.microsoft.com/office/drawing/2014/main" id="{AC9CDD37-0376-6156-C2AB-C8EFDF0382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8" t="20808"/>
          <a:stretch>
            <a:fillRect/>
          </a:stretch>
        </p:blipFill>
        <p:spPr bwMode="auto">
          <a:xfrm>
            <a:off x="529389" y="1581150"/>
            <a:ext cx="6864263" cy="419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929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1C4B-AEEB-D65A-E6BC-FB8F2BC5295C}"/>
              </a:ext>
            </a:extLst>
          </p:cNvPr>
          <p:cNvSpPr>
            <a:spLocks noGrp="1"/>
          </p:cNvSpPr>
          <p:nvPr>
            <p:ph type="title"/>
          </p:nvPr>
        </p:nvSpPr>
        <p:spPr/>
        <p:txBody>
          <a:bodyPr/>
          <a:lstStyle/>
          <a:p>
            <a:r>
              <a:rPr lang="en-US" dirty="0"/>
              <a:t>What if 60 days is not long enough?</a:t>
            </a:r>
          </a:p>
        </p:txBody>
      </p:sp>
      <p:sp>
        <p:nvSpPr>
          <p:cNvPr id="3" name="Content Placeholder 2">
            <a:extLst>
              <a:ext uri="{FF2B5EF4-FFF2-40B4-BE49-F238E27FC236}">
                <a16:creationId xmlns:a16="http://schemas.microsoft.com/office/drawing/2014/main" id="{43CE9CDD-3556-D29A-6EC0-152ACB2E8611}"/>
              </a:ext>
            </a:extLst>
          </p:cNvPr>
          <p:cNvSpPr>
            <a:spLocks noGrp="1"/>
          </p:cNvSpPr>
          <p:nvPr>
            <p:ph idx="10"/>
          </p:nvPr>
        </p:nvSpPr>
        <p:spPr/>
        <p:txBody>
          <a:bodyPr/>
          <a:lstStyle/>
          <a:p>
            <a:r>
              <a:rPr lang="en-US" dirty="0"/>
              <a:t>Often the clean up or other response to a declared disaster area will require more than 60 days to complete.</a:t>
            </a:r>
          </a:p>
          <a:p>
            <a:r>
              <a:rPr lang="en-US" dirty="0"/>
              <a:t>Renewal of an Emergency Waiver beyond the initial 60-day time period requires public notice and a hearing on the continued need for the waiver.</a:t>
            </a:r>
          </a:p>
          <a:p>
            <a:r>
              <a:rPr lang="en-US" dirty="0"/>
              <a:t>To date, no Emergency Waivers have been renewed.</a:t>
            </a:r>
          </a:p>
          <a:p>
            <a:r>
              <a:rPr lang="en-US" dirty="0"/>
              <a:t>Operations may be continued under the terms on an emergency special permit.</a:t>
            </a:r>
          </a:p>
          <a:p>
            <a:pPr marL="0" indent="0">
              <a:buNone/>
            </a:pPr>
            <a:endParaRPr lang="en-US" dirty="0"/>
          </a:p>
        </p:txBody>
      </p:sp>
      <p:sp>
        <p:nvSpPr>
          <p:cNvPr id="4" name="Slide Number Placeholder 3">
            <a:extLst>
              <a:ext uri="{FF2B5EF4-FFF2-40B4-BE49-F238E27FC236}">
                <a16:creationId xmlns:a16="http://schemas.microsoft.com/office/drawing/2014/main" id="{8C90276A-CDAA-B55F-62A4-C19FD4112511}"/>
              </a:ext>
            </a:extLst>
          </p:cNvPr>
          <p:cNvSpPr>
            <a:spLocks noGrp="1"/>
          </p:cNvSpPr>
          <p:nvPr>
            <p:ph type="sldNum" sz="quarter" idx="4"/>
          </p:nvPr>
        </p:nvSpPr>
        <p:spPr/>
        <p:txBody>
          <a:bodyPr/>
          <a:lstStyle/>
          <a:p>
            <a:fld id="{E235EFAC-05D4-45CF-9D12-504953016AE8}" type="slidenum">
              <a:rPr lang="en-US" smtClean="0"/>
              <a:pPr/>
              <a:t>40</a:t>
            </a:fld>
            <a:endParaRPr lang="en-US"/>
          </a:p>
        </p:txBody>
      </p:sp>
    </p:spTree>
    <p:extLst>
      <p:ext uri="{BB962C8B-B14F-4D97-AF65-F5344CB8AC3E}">
        <p14:creationId xmlns:p14="http://schemas.microsoft.com/office/powerpoint/2010/main" val="88016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D2E3-691B-8C6A-A90B-F742170BCFCC}"/>
              </a:ext>
            </a:extLst>
          </p:cNvPr>
          <p:cNvSpPr>
            <a:spLocks noGrp="1"/>
          </p:cNvSpPr>
          <p:nvPr>
            <p:ph type="title"/>
          </p:nvPr>
        </p:nvSpPr>
        <p:spPr/>
        <p:txBody>
          <a:bodyPr>
            <a:normAutofit/>
          </a:bodyPr>
          <a:lstStyle/>
          <a:p>
            <a:r>
              <a:rPr lang="en-US" dirty="0"/>
              <a:t>What is an emergency special permit?</a:t>
            </a:r>
          </a:p>
        </p:txBody>
      </p:sp>
      <p:sp>
        <p:nvSpPr>
          <p:cNvPr id="3" name="Content Placeholder 2">
            <a:extLst>
              <a:ext uri="{FF2B5EF4-FFF2-40B4-BE49-F238E27FC236}">
                <a16:creationId xmlns:a16="http://schemas.microsoft.com/office/drawing/2014/main" id="{7B698D8F-D285-ABAD-1884-0B0F6BFB47FC}"/>
              </a:ext>
            </a:extLst>
          </p:cNvPr>
          <p:cNvSpPr>
            <a:spLocks noGrp="1"/>
          </p:cNvSpPr>
          <p:nvPr>
            <p:ph idx="10"/>
          </p:nvPr>
        </p:nvSpPr>
        <p:spPr>
          <a:xfrm>
            <a:off x="838200" y="1543050"/>
            <a:ext cx="10031730" cy="4114266"/>
          </a:xfrm>
        </p:spPr>
        <p:txBody>
          <a:bodyPr/>
          <a:lstStyle/>
          <a:p>
            <a:r>
              <a:rPr lang="en-US" dirty="0"/>
              <a:t>An emergency special permit is an authorization to conduct an activity that would not be authorized under the terms of the HMR.</a:t>
            </a:r>
          </a:p>
          <a:p>
            <a:r>
              <a:rPr lang="en-US" dirty="0"/>
              <a:t>A special permit application may be processed on an emergency basis if the special permit is required to prevent significant injury to persons or property (other than the hazardous material to be transported) that could not be prevented if the application were processed on a routine basis.</a:t>
            </a:r>
          </a:p>
          <a:p>
            <a:endParaRPr lang="en-US" dirty="0"/>
          </a:p>
        </p:txBody>
      </p:sp>
      <p:sp>
        <p:nvSpPr>
          <p:cNvPr id="4" name="Slide Number Placeholder 3">
            <a:extLst>
              <a:ext uri="{FF2B5EF4-FFF2-40B4-BE49-F238E27FC236}">
                <a16:creationId xmlns:a16="http://schemas.microsoft.com/office/drawing/2014/main" id="{3CA3A463-7509-D332-7A9C-F8B06FD937DD}"/>
              </a:ext>
            </a:extLst>
          </p:cNvPr>
          <p:cNvSpPr>
            <a:spLocks noGrp="1"/>
          </p:cNvSpPr>
          <p:nvPr>
            <p:ph type="sldNum" sz="quarter" idx="4"/>
          </p:nvPr>
        </p:nvSpPr>
        <p:spPr/>
        <p:txBody>
          <a:bodyPr/>
          <a:lstStyle/>
          <a:p>
            <a:fld id="{E235EFAC-05D4-45CF-9D12-504953016AE8}" type="slidenum">
              <a:rPr lang="en-US" smtClean="0"/>
              <a:pPr/>
              <a:t>41</a:t>
            </a:fld>
            <a:endParaRPr lang="en-US"/>
          </a:p>
        </p:txBody>
      </p:sp>
    </p:spTree>
    <p:extLst>
      <p:ext uri="{BB962C8B-B14F-4D97-AF65-F5344CB8AC3E}">
        <p14:creationId xmlns:p14="http://schemas.microsoft.com/office/powerpoint/2010/main" val="4205507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0C64B-DA0A-62CE-DDD7-ACA7BC90377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96D9F87-6FC5-EFB5-C6B5-FF38E7227FAF}"/>
              </a:ext>
            </a:extLst>
          </p:cNvPr>
          <p:cNvSpPr>
            <a:spLocks noGrp="1" noRot="1" noMove="1" noResize="1" noEditPoints="1" noAdjustHandles="1" noChangeArrowheads="1" noChangeShapeType="1"/>
          </p:cNvSpPr>
          <p:nvPr/>
        </p:nvSpPr>
        <p:spPr>
          <a:xfrm>
            <a:off x="0" y="0"/>
            <a:ext cx="12192000" cy="147447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311ADDC-99BF-86E0-1129-7DA5C715975B}"/>
              </a:ext>
            </a:extLst>
          </p:cNvPr>
          <p:cNvSpPr>
            <a:spLocks noGrp="1"/>
          </p:cNvSpPr>
          <p:nvPr>
            <p:ph type="title"/>
          </p:nvPr>
        </p:nvSpPr>
        <p:spPr>
          <a:xfrm>
            <a:off x="838200" y="164257"/>
            <a:ext cx="10515600" cy="1145955"/>
          </a:xfrm>
        </p:spPr>
        <p:txBody>
          <a:bodyPr>
            <a:noAutofit/>
          </a:bodyPr>
          <a:lstStyle/>
          <a:p>
            <a:r>
              <a:rPr lang="en-US" dirty="0"/>
              <a:t>When are emergency special permits used for disaster-related operations?</a:t>
            </a:r>
          </a:p>
        </p:txBody>
      </p:sp>
      <p:sp>
        <p:nvSpPr>
          <p:cNvPr id="3" name="Content Placeholder 2">
            <a:extLst>
              <a:ext uri="{FF2B5EF4-FFF2-40B4-BE49-F238E27FC236}">
                <a16:creationId xmlns:a16="http://schemas.microsoft.com/office/drawing/2014/main" id="{CD0186B5-3FC6-9237-BE78-77BEB5E94E0A}"/>
              </a:ext>
            </a:extLst>
          </p:cNvPr>
          <p:cNvSpPr>
            <a:spLocks noGrp="1"/>
          </p:cNvSpPr>
          <p:nvPr>
            <p:ph idx="10"/>
          </p:nvPr>
        </p:nvSpPr>
        <p:spPr>
          <a:xfrm>
            <a:off x="838200" y="1739930"/>
            <a:ext cx="10515600" cy="4317436"/>
          </a:xfrm>
        </p:spPr>
        <p:txBody>
          <a:bodyPr>
            <a:noAutofit/>
          </a:bodyPr>
          <a:lstStyle/>
          <a:p>
            <a:r>
              <a:rPr lang="en-US" dirty="0"/>
              <a:t>Emergency special permits can be used for disaster-related </a:t>
            </a:r>
            <a:br>
              <a:rPr lang="en-US" dirty="0"/>
            </a:br>
            <a:r>
              <a:rPr lang="en-US" dirty="0"/>
              <a:t>operations if:</a:t>
            </a:r>
          </a:p>
          <a:p>
            <a:pPr lvl="1"/>
            <a:r>
              <a:rPr lang="en-US" dirty="0"/>
              <a:t>A Stafford Act declaration has not been made, or</a:t>
            </a:r>
          </a:p>
          <a:p>
            <a:pPr lvl="1"/>
            <a:r>
              <a:rPr lang="en-US" dirty="0"/>
              <a:t>To authorize activity beyond 60-day time period authorized under an Emergency Waiver.</a:t>
            </a:r>
          </a:p>
          <a:p>
            <a:r>
              <a:rPr lang="en-US" dirty="0"/>
              <a:t>Emergency special permits are not limited by the 60-day time period of emergency waivers. They can initially be granted for up to 2 years.</a:t>
            </a:r>
          </a:p>
          <a:p>
            <a:endParaRPr lang="en-US" dirty="0"/>
          </a:p>
        </p:txBody>
      </p:sp>
      <p:sp>
        <p:nvSpPr>
          <p:cNvPr id="2" name="Slide Number Placeholder 1">
            <a:extLst>
              <a:ext uri="{FF2B5EF4-FFF2-40B4-BE49-F238E27FC236}">
                <a16:creationId xmlns:a16="http://schemas.microsoft.com/office/drawing/2014/main" id="{3CEF9C05-951C-3418-73A8-95228687D63B}"/>
              </a:ext>
            </a:extLst>
          </p:cNvPr>
          <p:cNvSpPr>
            <a:spLocks noGrp="1"/>
          </p:cNvSpPr>
          <p:nvPr>
            <p:ph type="sldNum" sz="quarter" idx="4"/>
          </p:nvPr>
        </p:nvSpPr>
        <p:spPr/>
        <p:txBody>
          <a:bodyPr/>
          <a:lstStyle/>
          <a:p>
            <a:fld id="{2181DCDD-4CE7-4984-8C00-BBEA47C5E627}" type="slidenum">
              <a:rPr lang="en-US" smtClean="0"/>
              <a:pPr/>
              <a:t>42</a:t>
            </a:fld>
            <a:endParaRPr lang="en-US"/>
          </a:p>
        </p:txBody>
      </p:sp>
    </p:spTree>
    <p:extLst>
      <p:ext uri="{BB962C8B-B14F-4D97-AF65-F5344CB8AC3E}">
        <p14:creationId xmlns:p14="http://schemas.microsoft.com/office/powerpoint/2010/main" val="2113507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AEF8A-DBC4-12E6-9AAF-01FDBF6B517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60ED57D-655F-19E4-8DD3-4472C8CC131B}"/>
              </a:ext>
            </a:extLst>
          </p:cNvPr>
          <p:cNvSpPr>
            <a:spLocks noGrp="1" noRot="1" noMove="1" noResize="1" noEditPoints="1" noAdjustHandles="1" noChangeArrowheads="1" noChangeShapeType="1"/>
          </p:cNvSpPr>
          <p:nvPr/>
        </p:nvSpPr>
        <p:spPr>
          <a:xfrm>
            <a:off x="0" y="0"/>
            <a:ext cx="12192000" cy="147447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06E0CB8-FCA8-45FE-14E2-61C9AD0F0198}"/>
              </a:ext>
            </a:extLst>
          </p:cNvPr>
          <p:cNvSpPr>
            <a:spLocks noGrp="1"/>
          </p:cNvSpPr>
          <p:nvPr>
            <p:ph type="title"/>
          </p:nvPr>
        </p:nvSpPr>
        <p:spPr>
          <a:xfrm>
            <a:off x="838200" y="164257"/>
            <a:ext cx="10515600" cy="1145955"/>
          </a:xfrm>
        </p:spPr>
        <p:txBody>
          <a:bodyPr>
            <a:noAutofit/>
          </a:bodyPr>
          <a:lstStyle/>
          <a:p>
            <a:r>
              <a:rPr lang="en-US" dirty="0"/>
              <a:t>What information is needed to issue an emergency special permit?</a:t>
            </a:r>
          </a:p>
        </p:txBody>
      </p:sp>
      <p:sp>
        <p:nvSpPr>
          <p:cNvPr id="3" name="Content Placeholder 2">
            <a:extLst>
              <a:ext uri="{FF2B5EF4-FFF2-40B4-BE49-F238E27FC236}">
                <a16:creationId xmlns:a16="http://schemas.microsoft.com/office/drawing/2014/main" id="{70931745-30CD-F6E4-09F1-477C4A051F23}"/>
              </a:ext>
            </a:extLst>
          </p:cNvPr>
          <p:cNvSpPr>
            <a:spLocks noGrp="1"/>
          </p:cNvSpPr>
          <p:nvPr>
            <p:ph idx="10"/>
          </p:nvPr>
        </p:nvSpPr>
        <p:spPr>
          <a:xfrm>
            <a:off x="838200" y="1851660"/>
            <a:ext cx="10515600" cy="4205706"/>
          </a:xfrm>
        </p:spPr>
        <p:txBody>
          <a:bodyPr>
            <a:noAutofit/>
          </a:bodyPr>
          <a:lstStyle/>
          <a:p>
            <a:r>
              <a:rPr lang="en-US" dirty="0"/>
              <a:t>The information required to be provided in an application for an emergency special permit is found in 49 CFR 107.117 and 107.105.</a:t>
            </a:r>
          </a:p>
          <a:p>
            <a:r>
              <a:rPr lang="en-US" dirty="0"/>
              <a:t>More information is required in an application for emergency special permit than is required for an Emergency Waiver. </a:t>
            </a:r>
          </a:p>
        </p:txBody>
      </p:sp>
      <p:sp>
        <p:nvSpPr>
          <p:cNvPr id="2" name="Slide Number Placeholder 1">
            <a:extLst>
              <a:ext uri="{FF2B5EF4-FFF2-40B4-BE49-F238E27FC236}">
                <a16:creationId xmlns:a16="http://schemas.microsoft.com/office/drawing/2014/main" id="{F36DBAC4-1B0E-5E54-1139-099A47546A82}"/>
              </a:ext>
            </a:extLst>
          </p:cNvPr>
          <p:cNvSpPr>
            <a:spLocks noGrp="1"/>
          </p:cNvSpPr>
          <p:nvPr>
            <p:ph type="sldNum" sz="quarter" idx="4"/>
          </p:nvPr>
        </p:nvSpPr>
        <p:spPr/>
        <p:txBody>
          <a:bodyPr/>
          <a:lstStyle/>
          <a:p>
            <a:fld id="{2181DCDD-4CE7-4984-8C00-BBEA47C5E627}" type="slidenum">
              <a:rPr lang="en-US" smtClean="0"/>
              <a:pPr/>
              <a:t>43</a:t>
            </a:fld>
            <a:endParaRPr lang="en-US"/>
          </a:p>
        </p:txBody>
      </p:sp>
    </p:spTree>
    <p:extLst>
      <p:ext uri="{BB962C8B-B14F-4D97-AF65-F5344CB8AC3E}">
        <p14:creationId xmlns:p14="http://schemas.microsoft.com/office/powerpoint/2010/main" val="43479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03F34-E48E-34F5-CBFD-D61B2A45312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67AC664-8122-8684-2F40-87148794EA4F}"/>
              </a:ext>
            </a:extLst>
          </p:cNvPr>
          <p:cNvSpPr>
            <a:spLocks noGrp="1" noRot="1" noMove="1" noResize="1" noEditPoints="1" noAdjustHandles="1" noChangeArrowheads="1" noChangeShapeType="1"/>
          </p:cNvSpPr>
          <p:nvPr/>
        </p:nvSpPr>
        <p:spPr>
          <a:xfrm>
            <a:off x="0" y="0"/>
            <a:ext cx="12192000" cy="147447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32E125-DF47-F532-2A59-D0F9E22B6EC4}"/>
              </a:ext>
            </a:extLst>
          </p:cNvPr>
          <p:cNvSpPr>
            <a:spLocks noGrp="1"/>
          </p:cNvSpPr>
          <p:nvPr>
            <p:ph type="title"/>
          </p:nvPr>
        </p:nvSpPr>
        <p:spPr>
          <a:xfrm>
            <a:off x="838200" y="164257"/>
            <a:ext cx="10515600" cy="1145955"/>
          </a:xfrm>
        </p:spPr>
        <p:txBody>
          <a:bodyPr>
            <a:noAutofit/>
          </a:bodyPr>
          <a:lstStyle/>
          <a:p>
            <a:r>
              <a:rPr lang="en-US" dirty="0"/>
              <a:t>Where should an application for emergency special permit be sent?</a:t>
            </a:r>
          </a:p>
        </p:txBody>
      </p:sp>
      <p:sp>
        <p:nvSpPr>
          <p:cNvPr id="3" name="Content Placeholder 2">
            <a:extLst>
              <a:ext uri="{FF2B5EF4-FFF2-40B4-BE49-F238E27FC236}">
                <a16:creationId xmlns:a16="http://schemas.microsoft.com/office/drawing/2014/main" id="{939652B2-BC01-2784-61F1-0238489197BB}"/>
              </a:ext>
            </a:extLst>
          </p:cNvPr>
          <p:cNvSpPr>
            <a:spLocks noGrp="1"/>
          </p:cNvSpPr>
          <p:nvPr>
            <p:ph idx="1"/>
          </p:nvPr>
        </p:nvSpPr>
        <p:spPr>
          <a:xfrm>
            <a:off x="838200" y="1839817"/>
            <a:ext cx="10515600" cy="3851682"/>
          </a:xfrm>
        </p:spPr>
        <p:txBody>
          <a:bodyPr>
            <a:noAutofit/>
          </a:bodyPr>
          <a:lstStyle/>
          <a:p>
            <a:r>
              <a:rPr lang="en-US" dirty="0"/>
              <a:t>An application for emergency special permit should be submitted to:</a:t>
            </a:r>
          </a:p>
          <a:p>
            <a:pPr lvl="1"/>
            <a:r>
              <a:rPr lang="en-US" sz="2600" dirty="0">
                <a:solidFill>
                  <a:schemeClr val="tx2"/>
                </a:solidFill>
                <a:hlinkClick r:id="rId2">
                  <a:extLst>
                    <a:ext uri="{A12FA001-AC4F-418D-AE19-62706E023703}">
                      <ahyp:hlinkClr xmlns:ahyp="http://schemas.microsoft.com/office/drawing/2018/hyperlinkcolor" val="tx"/>
                    </a:ext>
                  </a:extLst>
                </a:hlinkClick>
              </a:rPr>
              <a:t>specialpermits@dot.gov</a:t>
            </a:r>
            <a:endParaRPr lang="en-US" sz="2600" dirty="0">
              <a:solidFill>
                <a:schemeClr val="tx2"/>
              </a:solidFill>
            </a:endParaRPr>
          </a:p>
        </p:txBody>
      </p:sp>
      <p:sp>
        <p:nvSpPr>
          <p:cNvPr id="2" name="Slide Number Placeholder 1">
            <a:extLst>
              <a:ext uri="{FF2B5EF4-FFF2-40B4-BE49-F238E27FC236}">
                <a16:creationId xmlns:a16="http://schemas.microsoft.com/office/drawing/2014/main" id="{C70BD94B-3BAF-2F6B-AF9B-6B435BF30B19}"/>
              </a:ext>
            </a:extLst>
          </p:cNvPr>
          <p:cNvSpPr>
            <a:spLocks noGrp="1"/>
          </p:cNvSpPr>
          <p:nvPr>
            <p:ph type="sldNum" sz="quarter" idx="4"/>
          </p:nvPr>
        </p:nvSpPr>
        <p:spPr/>
        <p:txBody>
          <a:bodyPr/>
          <a:lstStyle/>
          <a:p>
            <a:fld id="{2181DCDD-4CE7-4984-8C00-BBEA47C5E627}" type="slidenum">
              <a:rPr lang="en-US" smtClean="0"/>
              <a:pPr/>
              <a:t>44</a:t>
            </a:fld>
            <a:endParaRPr lang="en-US"/>
          </a:p>
        </p:txBody>
      </p:sp>
    </p:spTree>
    <p:extLst>
      <p:ext uri="{BB962C8B-B14F-4D97-AF65-F5344CB8AC3E}">
        <p14:creationId xmlns:p14="http://schemas.microsoft.com/office/powerpoint/2010/main" val="3686235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9CBFC1-DEA6-BD04-E838-16B79878D343}"/>
              </a:ext>
            </a:extLst>
          </p:cNvPr>
          <p:cNvSpPr>
            <a:spLocks noGrp="1"/>
          </p:cNvSpPr>
          <p:nvPr>
            <p:ph type="sldNum" sz="quarter" idx="4"/>
          </p:nvPr>
        </p:nvSpPr>
        <p:spPr/>
        <p:txBody>
          <a:bodyPr/>
          <a:lstStyle/>
          <a:p>
            <a:fld id="{2181DCDD-4CE7-4984-8C00-BBEA47C5E627}" type="slidenum">
              <a:rPr lang="en-US" smtClean="0"/>
              <a:pPr/>
              <a:t>45</a:t>
            </a:fld>
            <a:endParaRPr lang="en-US"/>
          </a:p>
        </p:txBody>
      </p:sp>
      <p:sp>
        <p:nvSpPr>
          <p:cNvPr id="4" name="Subtitle 2">
            <a:extLst>
              <a:ext uri="{FF2B5EF4-FFF2-40B4-BE49-F238E27FC236}">
                <a16:creationId xmlns:a16="http://schemas.microsoft.com/office/drawing/2014/main" id="{7B8577CD-0035-B9B2-281B-A836DF885274}"/>
              </a:ext>
            </a:extLst>
          </p:cNvPr>
          <p:cNvSpPr txBox="1">
            <a:spLocks/>
          </p:cNvSpPr>
          <p:nvPr/>
        </p:nvSpPr>
        <p:spPr>
          <a:xfrm>
            <a:off x="831850" y="4046483"/>
            <a:ext cx="10515600" cy="5964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PHMSA – 2026</a:t>
            </a:r>
          </a:p>
        </p:txBody>
      </p:sp>
      <p:sp>
        <p:nvSpPr>
          <p:cNvPr id="6" name="Title 5">
            <a:extLst>
              <a:ext uri="{FF2B5EF4-FFF2-40B4-BE49-F238E27FC236}">
                <a16:creationId xmlns:a16="http://schemas.microsoft.com/office/drawing/2014/main" id="{9340EC40-ED22-619E-6D6C-9E99EE68C2CE}"/>
              </a:ext>
            </a:extLst>
          </p:cNvPr>
          <p:cNvSpPr>
            <a:spLocks noGrp="1"/>
          </p:cNvSpPr>
          <p:nvPr>
            <p:ph type="title"/>
          </p:nvPr>
        </p:nvSpPr>
        <p:spPr>
          <a:xfrm>
            <a:off x="831850" y="1709738"/>
            <a:ext cx="10515600" cy="2336745"/>
          </a:xfrm>
        </p:spPr>
        <p:txBody>
          <a:bodyPr/>
          <a:lstStyle/>
          <a:p>
            <a:r>
              <a:rPr lang="en-US" dirty="0"/>
              <a:t>Class 9 Subdivisions</a:t>
            </a:r>
          </a:p>
        </p:txBody>
      </p:sp>
    </p:spTree>
    <p:extLst>
      <p:ext uri="{BB962C8B-B14F-4D97-AF65-F5344CB8AC3E}">
        <p14:creationId xmlns:p14="http://schemas.microsoft.com/office/powerpoint/2010/main" val="2995759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418C5-E207-87C8-E171-D66E7C3CD7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91FC6E-C1C2-1934-CF59-B125F6ACB50A}"/>
              </a:ext>
            </a:extLst>
          </p:cNvPr>
          <p:cNvSpPr>
            <a:spLocks noGrp="1"/>
          </p:cNvSpPr>
          <p:nvPr>
            <p:ph type="title"/>
          </p:nvPr>
        </p:nvSpPr>
        <p:spPr/>
        <p:txBody>
          <a:bodyPr/>
          <a:lstStyle/>
          <a:p>
            <a:r>
              <a:rPr lang="en-US" dirty="0"/>
              <a:t>Class 9 Proposed Changes</a:t>
            </a:r>
          </a:p>
        </p:txBody>
      </p:sp>
      <p:sp>
        <p:nvSpPr>
          <p:cNvPr id="7" name="Content Placeholder 2">
            <a:extLst>
              <a:ext uri="{FF2B5EF4-FFF2-40B4-BE49-F238E27FC236}">
                <a16:creationId xmlns:a16="http://schemas.microsoft.com/office/drawing/2014/main" id="{40045BFC-E1A5-2626-3D41-154224526C22}"/>
              </a:ext>
            </a:extLst>
          </p:cNvPr>
          <p:cNvSpPr>
            <a:spLocks noGrp="1"/>
          </p:cNvSpPr>
          <p:nvPr>
            <p:ph idx="10"/>
          </p:nvPr>
        </p:nvSpPr>
        <p:spPr>
          <a:xfrm>
            <a:off x="387274" y="1386286"/>
            <a:ext cx="4834721" cy="4317436"/>
          </a:xfrm>
        </p:spPr>
        <p:txBody>
          <a:bodyPr vert="horz" lIns="91440" tIns="45720" rIns="91440" bIns="45720" rtlCol="0" anchor="t">
            <a:noAutofit/>
          </a:bodyPr>
          <a:lstStyle/>
          <a:p>
            <a:pPr marL="600075" lvl="1" indent="-342900">
              <a:lnSpc>
                <a:spcPct val="100000"/>
              </a:lnSpc>
              <a:spcBef>
                <a:spcPts val="0"/>
              </a:spcBef>
              <a:defRPr/>
            </a:pPr>
            <a:r>
              <a:rPr kumimoji="0" lang="en-US" sz="2800" b="0" i="0" u="none" strike="noStrike" kern="0" cap="none" spc="0" normalizeH="0" baseline="0" noProof="0" dirty="0">
                <a:ln>
                  <a:noFill/>
                </a:ln>
                <a:solidFill>
                  <a:prstClr val="black"/>
                </a:solidFill>
                <a:effectLst/>
                <a:uLnTx/>
                <a:uFillTx/>
                <a:ea typeface="ＭＳ Ｐゴシック"/>
                <a:cs typeface="Times New Roman"/>
              </a:rPr>
              <a:t>U.S. </a:t>
            </a:r>
            <a:r>
              <a:rPr lang="en-US" sz="2800" kern="0" dirty="0">
                <a:solidFill>
                  <a:prstClr val="black"/>
                </a:solidFill>
                <a:ea typeface="ＭＳ Ｐゴシック"/>
                <a:cs typeface="Times New Roman"/>
              </a:rPr>
              <a:t>raised the issue at</a:t>
            </a:r>
            <a:r>
              <a:rPr kumimoji="0" lang="en-US" sz="2800" b="0" i="0" u="none" strike="noStrike" kern="0" cap="none" spc="0" normalizeH="0" baseline="0" noProof="0" dirty="0">
                <a:ln>
                  <a:noFill/>
                </a:ln>
                <a:solidFill>
                  <a:prstClr val="black"/>
                </a:solidFill>
                <a:effectLst/>
                <a:uLnTx/>
                <a:uFillTx/>
                <a:ea typeface="ＭＳ Ｐゴシック"/>
                <a:cs typeface="Times New Roman"/>
              </a:rPr>
              <a:t> the </a:t>
            </a:r>
            <a:r>
              <a:rPr kumimoji="0" lang="en-US" sz="2800" b="0" i="0" u="none" strike="noStrike" kern="0" cap="none" spc="0" normalizeH="0" baseline="0" noProof="0" dirty="0">
                <a:ln>
                  <a:noFill/>
                </a:ln>
                <a:solidFill>
                  <a:prstClr val="black"/>
                </a:solidFill>
                <a:effectLst/>
                <a:uLnTx/>
                <a:uFillTx/>
                <a:ea typeface="ＭＳ Ｐゴシック"/>
                <a:cs typeface="Times New Roman"/>
                <a:hlinkClick r:id="rId3">
                  <a:extLst>
                    <a:ext uri="{A12FA001-AC4F-418D-AE19-62706E023703}">
                      <ahyp:hlinkClr xmlns:ahyp="http://schemas.microsoft.com/office/drawing/2018/hyperlinkcolor" val="tx"/>
                    </a:ext>
                  </a:extLst>
                </a:hlinkClick>
              </a:rPr>
              <a:t>66</a:t>
            </a:r>
            <a:r>
              <a:rPr kumimoji="0" lang="en-US" sz="2800" b="0" i="0" u="none" strike="noStrike" kern="0" cap="none" spc="0" normalizeH="0" baseline="30000" noProof="0" dirty="0">
                <a:ln>
                  <a:noFill/>
                </a:ln>
                <a:solidFill>
                  <a:prstClr val="black"/>
                </a:solidFill>
                <a:effectLst/>
                <a:uLnTx/>
                <a:uFillTx/>
                <a:ea typeface="ＭＳ Ｐゴシック"/>
                <a:cs typeface="Times New Roman"/>
              </a:rPr>
              <a:t>th</a:t>
            </a:r>
            <a:r>
              <a:rPr kumimoji="0" lang="en-US" sz="2800" b="0" i="0" u="none" strike="noStrike" kern="0" cap="none" spc="0" normalizeH="0" baseline="0" noProof="0" dirty="0">
                <a:ln>
                  <a:noFill/>
                </a:ln>
                <a:solidFill>
                  <a:prstClr val="black"/>
                </a:solidFill>
                <a:effectLst/>
                <a:uLnTx/>
                <a:uFillTx/>
                <a:ea typeface="ＭＳ Ｐゴシック"/>
                <a:cs typeface="Times New Roman"/>
              </a:rPr>
              <a:t> and </a:t>
            </a:r>
            <a:r>
              <a:rPr kumimoji="0" lang="en-US" sz="2800" b="0" i="0" u="none" strike="noStrike" kern="0" cap="none" spc="0" normalizeH="0" baseline="0" noProof="0" dirty="0">
                <a:ln>
                  <a:noFill/>
                </a:ln>
                <a:solidFill>
                  <a:prstClr val="black"/>
                </a:solidFill>
                <a:effectLst/>
                <a:uLnTx/>
                <a:uFillTx/>
                <a:ea typeface="ＭＳ Ｐゴシック"/>
                <a:cs typeface="Times New Roman"/>
                <a:hlinkClick r:id="rId4">
                  <a:extLst>
                    <a:ext uri="{A12FA001-AC4F-418D-AE19-62706E023703}">
                      <ahyp:hlinkClr xmlns:ahyp="http://schemas.microsoft.com/office/drawing/2018/hyperlinkcolor" val="tx"/>
                    </a:ext>
                  </a:extLst>
                </a:hlinkClick>
              </a:rPr>
              <a:t>67</a:t>
            </a:r>
            <a:r>
              <a:rPr kumimoji="0" lang="en-US" sz="2800" b="0" i="0" u="none" strike="noStrike" kern="0" cap="none" spc="0" normalizeH="0" baseline="30000" noProof="0" dirty="0">
                <a:ln>
                  <a:noFill/>
                </a:ln>
                <a:solidFill>
                  <a:prstClr val="black"/>
                </a:solidFill>
                <a:effectLst/>
                <a:uLnTx/>
                <a:uFillTx/>
                <a:ea typeface="ＭＳ Ｐゴシック"/>
                <a:cs typeface="Times New Roman"/>
              </a:rPr>
              <a:t>th</a:t>
            </a:r>
            <a:r>
              <a:rPr kumimoji="0" lang="en-US" sz="2800" b="0" i="0" u="none" strike="noStrike" kern="0" cap="none" spc="0" normalizeH="0" baseline="0" noProof="0" dirty="0">
                <a:ln>
                  <a:noFill/>
                </a:ln>
                <a:solidFill>
                  <a:prstClr val="black"/>
                </a:solidFill>
                <a:effectLst/>
                <a:uLnTx/>
                <a:uFillTx/>
                <a:ea typeface="ＭＳ Ｐゴシック"/>
                <a:cs typeface="Times New Roman"/>
              </a:rPr>
              <a:t> UN SCOE TDG sessions</a:t>
            </a:r>
            <a:r>
              <a:rPr lang="en-US" sz="2800" kern="0" dirty="0">
                <a:solidFill>
                  <a:prstClr val="black"/>
                </a:solidFill>
                <a:ea typeface="ＭＳ Ｐゴシック"/>
                <a:cs typeface="Times New Roman"/>
              </a:rPr>
              <a:t> held in June and December of 2025.</a:t>
            </a:r>
            <a:endParaRPr lang="en-US" sz="2800" dirty="0">
              <a:solidFill>
                <a:prstClr val="black"/>
              </a:solidFill>
            </a:endParaRPr>
          </a:p>
          <a:p>
            <a:pPr marL="600075" lvl="1" indent="-342900">
              <a:lnSpc>
                <a:spcPct val="100000"/>
              </a:lnSpc>
              <a:spcBef>
                <a:spcPts val="0"/>
              </a:spcBef>
              <a:defRPr/>
            </a:pPr>
            <a:endParaRPr lang="en-US" sz="2800" dirty="0">
              <a:solidFill>
                <a:prstClr val="black"/>
              </a:solidFill>
            </a:endParaRPr>
          </a:p>
          <a:p>
            <a:pPr marL="600075" lvl="1" indent="-342900">
              <a:lnSpc>
                <a:spcPct val="100000"/>
              </a:lnSpc>
              <a:spcBef>
                <a:spcPts val="0"/>
              </a:spcBef>
              <a:defRPr/>
            </a:pPr>
            <a:r>
              <a:rPr lang="en-US" sz="2800" kern="0" dirty="0">
                <a:solidFill>
                  <a:prstClr val="black"/>
                </a:solidFill>
                <a:ea typeface="ＭＳ Ｐゴシック"/>
                <a:cs typeface="Times New Roman"/>
              </a:rPr>
              <a:t>The concept</a:t>
            </a:r>
            <a:r>
              <a:rPr kumimoji="0" lang="en-US" sz="2800" b="0" i="0" u="none" strike="noStrike" kern="0" cap="none" spc="0" normalizeH="0" baseline="0" noProof="0" dirty="0">
                <a:ln>
                  <a:noFill/>
                </a:ln>
                <a:solidFill>
                  <a:prstClr val="black"/>
                </a:solidFill>
                <a:effectLst/>
                <a:uLnTx/>
                <a:uFillTx/>
                <a:ea typeface="ＭＳ Ｐゴシック"/>
                <a:cs typeface="Times New Roman"/>
              </a:rPr>
              <a:t> </a:t>
            </a:r>
            <a:r>
              <a:rPr lang="en-US" sz="2800" kern="0" dirty="0">
                <a:solidFill>
                  <a:prstClr val="black"/>
                </a:solidFill>
                <a:ea typeface="ＭＳ Ｐゴシック"/>
                <a:cs typeface="Times New Roman"/>
              </a:rPr>
              <a:t>was well</a:t>
            </a:r>
            <a:r>
              <a:rPr kumimoji="0" lang="en-US" sz="2800" b="0" i="0" u="none" strike="noStrike" kern="0" cap="none" spc="0" normalizeH="0" baseline="0" noProof="0" dirty="0">
                <a:ln>
                  <a:noFill/>
                </a:ln>
                <a:solidFill>
                  <a:prstClr val="black"/>
                </a:solidFill>
                <a:effectLst/>
                <a:uLnTx/>
                <a:uFillTx/>
                <a:ea typeface="ＭＳ Ｐゴシック"/>
                <a:cs typeface="Times New Roman"/>
              </a:rPr>
              <a:t> received </a:t>
            </a:r>
            <a:r>
              <a:rPr lang="en-US" sz="2800" kern="0" dirty="0">
                <a:solidFill>
                  <a:prstClr val="black"/>
                </a:solidFill>
                <a:ea typeface="ＭＳ Ｐゴシック"/>
                <a:cs typeface="Times New Roman"/>
              </a:rPr>
              <a:t>globally and</a:t>
            </a:r>
            <a:r>
              <a:rPr kumimoji="0" lang="en-US" sz="2800" b="0" i="0" u="none" strike="noStrike" kern="0" cap="none" spc="0" normalizeH="0" baseline="0" noProof="0" dirty="0">
                <a:ln>
                  <a:noFill/>
                </a:ln>
                <a:solidFill>
                  <a:prstClr val="black"/>
                </a:solidFill>
                <a:effectLst/>
                <a:uLnTx/>
                <a:uFillTx/>
                <a:ea typeface="ＭＳ Ｐゴシック"/>
                <a:cs typeface="Times New Roman"/>
              </a:rPr>
              <a:t> </a:t>
            </a:r>
            <a:r>
              <a:rPr lang="en-US" sz="2800" kern="0" dirty="0">
                <a:solidFill>
                  <a:prstClr val="black"/>
                </a:solidFill>
                <a:ea typeface="ＭＳ Ｐゴシック"/>
                <a:cs typeface="Times New Roman"/>
              </a:rPr>
              <a:t>new proposal </a:t>
            </a:r>
            <a:r>
              <a:rPr lang="en-US" sz="2800" kern="0" dirty="0">
                <a:solidFill>
                  <a:schemeClr val="tx2"/>
                </a:solidFill>
                <a:ea typeface="ＭＳ Ｐゴシック"/>
                <a:cs typeface="Times New Roman"/>
                <a:hlinkClick r:id="rId5">
                  <a:extLst>
                    <a:ext uri="{A12FA001-AC4F-418D-AE19-62706E023703}">
                      <ahyp:hlinkClr xmlns:ahyp="http://schemas.microsoft.com/office/drawing/2018/hyperlinkcolor" val="tx"/>
                    </a:ext>
                  </a:extLst>
                </a:hlinkClick>
              </a:rPr>
              <a:t>submitted</a:t>
            </a:r>
            <a:r>
              <a:rPr lang="en-US" sz="2800" kern="0" dirty="0">
                <a:solidFill>
                  <a:prstClr val="black"/>
                </a:solidFill>
                <a:ea typeface="ＭＳ Ｐゴシック"/>
                <a:cs typeface="Times New Roman"/>
              </a:rPr>
              <a:t> to June 2026 session with regs </a:t>
            </a:r>
            <a:r>
              <a:rPr lang="en-US" sz="2800" kern="0" dirty="0">
                <a:solidFill>
                  <a:schemeClr val="tx2"/>
                </a:solidFill>
                <a:ea typeface="ＭＳ Ｐゴシック"/>
                <a:cs typeface="Times New Roman"/>
                <a:hlinkClick r:id="rId6">
                  <a:extLst>
                    <a:ext uri="{A12FA001-AC4F-418D-AE19-62706E023703}">
                      <ahyp:hlinkClr xmlns:ahyp="http://schemas.microsoft.com/office/drawing/2018/hyperlinkcolor" val="tx"/>
                    </a:ext>
                  </a:extLst>
                </a:hlinkClick>
              </a:rPr>
              <a:t>text</a:t>
            </a:r>
            <a:r>
              <a:rPr lang="en-US" sz="2800" kern="0" dirty="0">
                <a:solidFill>
                  <a:prstClr val="black"/>
                </a:solidFill>
                <a:ea typeface="ＭＳ Ｐゴシック"/>
                <a:cs typeface="Times New Roman"/>
              </a:rPr>
              <a:t>.</a:t>
            </a:r>
          </a:p>
          <a:p>
            <a:pPr marL="600075" lvl="1" indent="-342900">
              <a:lnSpc>
                <a:spcPct val="100000"/>
              </a:lnSpc>
              <a:spcBef>
                <a:spcPts val="0"/>
              </a:spcBef>
              <a:defRPr/>
            </a:pPr>
            <a:r>
              <a:rPr lang="en-US" sz="2800" b="0" i="0" u="none" strike="noStrike" kern="0" cap="none" spc="0" normalizeH="0" baseline="0" noProof="0" dirty="0">
                <a:ln>
                  <a:noFill/>
                </a:ln>
                <a:solidFill>
                  <a:prstClr val="black"/>
                </a:solidFill>
                <a:effectLst/>
                <a:uLnTx/>
                <a:uFillTx/>
                <a:ea typeface="ＭＳ Ｐゴシック"/>
                <a:cs typeface="Times New Roman"/>
              </a:rPr>
              <a:t>Public </a:t>
            </a:r>
            <a:r>
              <a:rPr lang="en-US" sz="2800" kern="0" dirty="0">
                <a:solidFill>
                  <a:prstClr val="black"/>
                </a:solidFill>
                <a:ea typeface="ＭＳ Ｐゴシック"/>
                <a:cs typeface="Times New Roman"/>
              </a:rPr>
              <a:t>meeting May 28</a:t>
            </a:r>
            <a:endParaRPr lang="en-US" sz="2800" b="0" i="0" u="none" strike="noStrike" kern="0" cap="none" spc="0" normalizeH="0" baseline="0" noProof="0" dirty="0">
              <a:ln>
                <a:noFill/>
              </a:ln>
              <a:solidFill>
                <a:prstClr val="black"/>
              </a:solidFill>
              <a:effectLst/>
              <a:uLnTx/>
              <a:uFillTx/>
              <a:ea typeface="ＭＳ Ｐゴシック"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2BEF3D25-9F35-FBCB-C861-CD8791A43BD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1DCDD-4CE7-4984-8C00-BBEA47C5E627}" type="slidenum">
              <a:rPr kumimoji="0" lang="en-US" sz="1800" b="1" i="0" u="none" strike="noStrike" kern="1200" cap="none" spc="0" normalizeH="0" baseline="0" noProof="0" smtClean="0">
                <a:ln>
                  <a:noFill/>
                </a:ln>
                <a:solidFill>
                  <a:prstClr val="white"/>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800" b="1" i="0" u="none" strike="noStrike" kern="1200" cap="none" spc="0" normalizeH="0" baseline="0" noProof="0">
              <a:ln>
                <a:noFill/>
              </a:ln>
              <a:solidFill>
                <a:prstClr val="white"/>
              </a:solidFill>
              <a:effectLst/>
              <a:uLnTx/>
              <a:uFillTx/>
              <a:latin typeface="Times New Roman"/>
              <a:ea typeface="+mn-ea"/>
              <a:cs typeface="+mn-cs"/>
            </a:endParaRPr>
          </a:p>
        </p:txBody>
      </p:sp>
      <p:pic>
        <p:nvPicPr>
          <p:cNvPr id="5" name="Picture 4">
            <a:extLst>
              <a:ext uri="{FF2B5EF4-FFF2-40B4-BE49-F238E27FC236}">
                <a16:creationId xmlns:a16="http://schemas.microsoft.com/office/drawing/2014/main" id="{A8F70601-A302-DF98-0563-377DA80085CF}"/>
              </a:ext>
            </a:extLst>
          </p:cNvPr>
          <p:cNvPicPr>
            <a:picLocks noChangeAspect="1"/>
          </p:cNvPicPr>
          <p:nvPr/>
        </p:nvPicPr>
        <p:blipFill>
          <a:blip r:embed="rId7"/>
          <a:srcRect l="3053" r="3864"/>
          <a:stretch>
            <a:fillRect/>
          </a:stretch>
        </p:blipFill>
        <p:spPr>
          <a:xfrm>
            <a:off x="5221995" y="1386286"/>
            <a:ext cx="3745735" cy="4344360"/>
          </a:xfrm>
          <a:prstGeom prst="rect">
            <a:avLst/>
          </a:prstGeom>
          <a:effectLst>
            <a:outerShdw blurRad="88900" dist="50800" dir="8100000" algn="tr" rotWithShape="0">
              <a:schemeClr val="bg2">
                <a:lumMod val="75000"/>
                <a:alpha val="60000"/>
              </a:schemeClr>
            </a:outerShdw>
          </a:effectLst>
        </p:spPr>
      </p:pic>
      <p:pic>
        <p:nvPicPr>
          <p:cNvPr id="19" name="Picture 18" descr="Diagram&#10;&#10;AI-generated content may be incorrect.">
            <a:extLst>
              <a:ext uri="{FF2B5EF4-FFF2-40B4-BE49-F238E27FC236}">
                <a16:creationId xmlns:a16="http://schemas.microsoft.com/office/drawing/2014/main" id="{226E5CB4-09E3-C236-C4D8-0D9D3E21E7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7115" y="2038510"/>
            <a:ext cx="3405019" cy="1834244"/>
          </a:xfrm>
          <a:prstGeom prst="rect">
            <a:avLst/>
          </a:prstGeom>
          <a:ln w="76200">
            <a:solidFill>
              <a:srgbClr val="131650"/>
            </a:solidFill>
          </a:ln>
        </p:spPr>
      </p:pic>
      <p:cxnSp>
        <p:nvCxnSpPr>
          <p:cNvPr id="6" name="Straight Connector 5">
            <a:extLst>
              <a:ext uri="{FF2B5EF4-FFF2-40B4-BE49-F238E27FC236}">
                <a16:creationId xmlns:a16="http://schemas.microsoft.com/office/drawing/2014/main" id="{7F4F21E5-FEF2-3B28-B32E-0770416CC94C}"/>
              </a:ext>
            </a:extLst>
          </p:cNvPr>
          <p:cNvCxnSpPr>
            <a:cxnSpLocks/>
            <a:stCxn id="19" idx="1"/>
          </p:cNvCxnSpPr>
          <p:nvPr/>
        </p:nvCxnSpPr>
        <p:spPr>
          <a:xfrm flipH="1">
            <a:off x="7810052" y="2955632"/>
            <a:ext cx="727063" cy="0"/>
          </a:xfrm>
          <a:prstGeom prst="line">
            <a:avLst/>
          </a:prstGeom>
          <a:ln w="76200">
            <a:solidFill>
              <a:srgbClr val="131650"/>
            </a:solidFill>
            <a:headEnd type="none" w="sm" len="sm"/>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076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90CBDA-D4F0-CE06-B512-F25154BBBA8F}"/>
              </a:ext>
            </a:extLst>
          </p:cNvPr>
          <p:cNvSpPr>
            <a:spLocks noGrp="1"/>
          </p:cNvSpPr>
          <p:nvPr>
            <p:ph type="title"/>
          </p:nvPr>
        </p:nvSpPr>
        <p:spPr/>
        <p:txBody>
          <a:bodyPr>
            <a:normAutofit/>
          </a:bodyPr>
          <a:lstStyle/>
          <a:p>
            <a:r>
              <a:rPr lang="en-US" dirty="0">
                <a:latin typeface="+mn-lt"/>
                <a:cs typeface="Arial" panose="020B0604020202020204" pitchFamily="34" charset="0"/>
              </a:rPr>
              <a:t>Creating </a:t>
            </a:r>
            <a:r>
              <a:rPr lang="en-US" dirty="0"/>
              <a:t>Subdivisions for Clarity</a:t>
            </a:r>
            <a:endParaRPr lang="en-US" dirty="0">
              <a:latin typeface="+mn-lt"/>
              <a:cs typeface="Arial" panose="020B0604020202020204" pitchFamily="34" charset="0"/>
            </a:endParaRPr>
          </a:p>
        </p:txBody>
      </p:sp>
      <p:sp>
        <p:nvSpPr>
          <p:cNvPr id="4" name="Content Placeholder 3">
            <a:extLst>
              <a:ext uri="{FF2B5EF4-FFF2-40B4-BE49-F238E27FC236}">
                <a16:creationId xmlns:a16="http://schemas.microsoft.com/office/drawing/2014/main" id="{D5EE9CC0-C235-B377-678F-8EA5E1D23912}"/>
              </a:ext>
            </a:extLst>
          </p:cNvPr>
          <p:cNvSpPr>
            <a:spLocks noGrp="1"/>
          </p:cNvSpPr>
          <p:nvPr>
            <p:ph idx="13"/>
          </p:nvPr>
        </p:nvSpPr>
        <p:spPr>
          <a:xfrm>
            <a:off x="656216" y="1576964"/>
            <a:ext cx="5867123" cy="4123382"/>
          </a:xfrm>
        </p:spPr>
        <p:txBody>
          <a:bodyPr vert="horz" lIns="91440" tIns="45720" rIns="91440" bIns="45720" rtlCol="0" anchor="t">
            <a:noAutofit/>
          </a:bodyPr>
          <a:lstStyle/>
          <a:p>
            <a:pPr marL="0" indent="0">
              <a:spcAft>
                <a:spcPts val="500"/>
              </a:spcAft>
              <a:buNone/>
            </a:pPr>
            <a:r>
              <a:rPr lang="en-US" dirty="0">
                <a:ea typeface="Times New Roman" panose="02020603050405020304" pitchFamily="18" charset="0"/>
                <a:cs typeface="Arial"/>
              </a:rPr>
              <a:t>Creating Class 9 subdivisions for increased hazard awareness and transport efficiency (USA)</a:t>
            </a:r>
          </a:p>
          <a:p>
            <a:pPr lvl="1"/>
            <a:r>
              <a:rPr lang="en-US" dirty="0">
                <a:ea typeface="Times New Roman" panose="02020603050405020304" pitchFamily="18" charset="0"/>
                <a:cs typeface="Arial"/>
              </a:rPr>
              <a:t> Proposed new Divisions:</a:t>
            </a:r>
          </a:p>
          <a:p>
            <a:pPr lvl="2"/>
            <a:r>
              <a:rPr lang="en-US" sz="2000" dirty="0">
                <a:ea typeface="Times New Roman" panose="02020603050405020304" pitchFamily="18" charset="0"/>
                <a:cs typeface="Arial"/>
              </a:rPr>
              <a:t> Environmentally hazardous substances</a:t>
            </a:r>
          </a:p>
          <a:p>
            <a:pPr lvl="2"/>
            <a:r>
              <a:rPr lang="en-US" sz="2000" dirty="0">
                <a:ea typeface="Times New Roman" panose="02020603050405020304" pitchFamily="18" charset="0"/>
                <a:cs typeface="Arial"/>
              </a:rPr>
              <a:t> Energy storage devices</a:t>
            </a:r>
          </a:p>
          <a:p>
            <a:pPr lvl="2"/>
            <a:r>
              <a:rPr lang="en-US" sz="2000" dirty="0">
                <a:ea typeface="Times New Roman" panose="02020603050405020304" pitchFamily="18" charset="0"/>
                <a:cs typeface="Arial"/>
              </a:rPr>
              <a:t> Low hazard energetics</a:t>
            </a:r>
          </a:p>
          <a:p>
            <a:pPr lvl="2"/>
            <a:r>
              <a:rPr lang="en-US" sz="2000" dirty="0">
                <a:ea typeface="Times New Roman" panose="02020603050405020304" pitchFamily="18" charset="0"/>
                <a:cs typeface="Arial"/>
              </a:rPr>
              <a:t> Miscellaneous </a:t>
            </a:r>
          </a:p>
          <a:p>
            <a:pPr marL="914400" lvl="2" indent="0">
              <a:buNone/>
            </a:pPr>
            <a:endParaRPr lang="en-US" sz="2000" dirty="0">
              <a:ea typeface="Times New Roman" panose="02020603050405020304" pitchFamily="18" charset="0"/>
              <a:cs typeface="Arial"/>
            </a:endParaRPr>
          </a:p>
          <a:p>
            <a:pPr marL="914400" lvl="2" indent="0">
              <a:buNone/>
            </a:pPr>
            <a:endParaRPr lang="en-US" sz="2000" dirty="0">
              <a:ea typeface="Times New Roman" panose="02020603050405020304" pitchFamily="18" charset="0"/>
              <a:cs typeface="Arial"/>
            </a:endParaRPr>
          </a:p>
          <a:p>
            <a:pPr marL="914400" lvl="2" indent="0">
              <a:buNone/>
            </a:pPr>
            <a:endParaRPr lang="en-US" sz="2000" dirty="0">
              <a:ea typeface="Times New Roman" panose="02020603050405020304" pitchFamily="18" charset="0"/>
              <a:cs typeface="Arial"/>
            </a:endParaRPr>
          </a:p>
        </p:txBody>
      </p:sp>
      <p:sp>
        <p:nvSpPr>
          <p:cNvPr id="2" name="Slide Number Placeholder 1">
            <a:extLst>
              <a:ext uri="{FF2B5EF4-FFF2-40B4-BE49-F238E27FC236}">
                <a16:creationId xmlns:a16="http://schemas.microsoft.com/office/drawing/2014/main" id="{8A577E6C-EF3C-716F-695C-E398F8EA0679}"/>
              </a:ext>
            </a:extLst>
          </p:cNvPr>
          <p:cNvSpPr>
            <a:spLocks noGrp="1"/>
          </p:cNvSpPr>
          <p:nvPr>
            <p:ph type="sldNum" sz="quarter" idx="4"/>
          </p:nvPr>
        </p:nvSpPr>
        <p:spPr/>
        <p:txBody>
          <a:bodyPr/>
          <a:lstStyle/>
          <a:p>
            <a:fld id="{2181DCDD-4CE7-4984-8C00-BBEA47C5E627}" type="slidenum">
              <a:rPr lang="en-US" smtClean="0"/>
              <a:pPr/>
              <a:t>47</a:t>
            </a:fld>
            <a:endParaRPr lang="en-US"/>
          </a:p>
        </p:txBody>
      </p:sp>
      <p:pic>
        <p:nvPicPr>
          <p:cNvPr id="6" name="Picture 5">
            <a:extLst>
              <a:ext uri="{FF2B5EF4-FFF2-40B4-BE49-F238E27FC236}">
                <a16:creationId xmlns:a16="http://schemas.microsoft.com/office/drawing/2014/main" id="{504F7D1E-5C54-8F27-44A3-7AE08BD3CC5E}"/>
              </a:ext>
            </a:extLst>
          </p:cNvPr>
          <p:cNvPicPr>
            <a:picLocks noChangeAspect="1"/>
          </p:cNvPicPr>
          <p:nvPr/>
        </p:nvPicPr>
        <p:blipFill>
          <a:blip r:embed="rId3"/>
          <a:stretch>
            <a:fillRect/>
          </a:stretch>
        </p:blipFill>
        <p:spPr>
          <a:xfrm>
            <a:off x="6523339" y="1576964"/>
            <a:ext cx="5169241" cy="3892344"/>
          </a:xfrm>
          <a:prstGeom prst="rect">
            <a:avLst/>
          </a:prstGeom>
        </p:spPr>
      </p:pic>
    </p:spTree>
    <p:extLst>
      <p:ext uri="{BB962C8B-B14F-4D97-AF65-F5344CB8AC3E}">
        <p14:creationId xmlns:p14="http://schemas.microsoft.com/office/powerpoint/2010/main" val="2461444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577E6C-EF3C-716F-695C-E398F8EA0679}"/>
              </a:ext>
            </a:extLst>
          </p:cNvPr>
          <p:cNvSpPr>
            <a:spLocks noGrp="1"/>
          </p:cNvSpPr>
          <p:nvPr>
            <p:ph type="sldNum" sz="quarter" idx="4"/>
          </p:nvPr>
        </p:nvSpPr>
        <p:spPr/>
        <p:txBody>
          <a:bodyPr/>
          <a:lstStyle/>
          <a:p>
            <a:fld id="{2181DCDD-4CE7-4984-8C00-BBEA47C5E627}" type="slidenum">
              <a:rPr lang="en-US" smtClean="0"/>
              <a:pPr/>
              <a:t>48</a:t>
            </a:fld>
            <a:endParaRPr lang="en-US"/>
          </a:p>
        </p:txBody>
      </p:sp>
      <p:sp>
        <p:nvSpPr>
          <p:cNvPr id="5" name="Title 4">
            <a:extLst>
              <a:ext uri="{FF2B5EF4-FFF2-40B4-BE49-F238E27FC236}">
                <a16:creationId xmlns:a16="http://schemas.microsoft.com/office/drawing/2014/main" id="{2290CBDA-D4F0-CE06-B512-F25154BBBA8F}"/>
              </a:ext>
            </a:extLst>
          </p:cNvPr>
          <p:cNvSpPr>
            <a:spLocks noGrp="1"/>
          </p:cNvSpPr>
          <p:nvPr>
            <p:ph type="title"/>
          </p:nvPr>
        </p:nvSpPr>
        <p:spPr/>
        <p:txBody>
          <a:bodyPr>
            <a:noAutofit/>
          </a:bodyPr>
          <a:lstStyle/>
          <a:p>
            <a:r>
              <a:rPr lang="en-US" dirty="0">
                <a:latin typeface="+mn-lt"/>
                <a:cs typeface="Arial"/>
              </a:rPr>
              <a:t>Potential Benefits &amp; Considerations</a:t>
            </a:r>
            <a:endParaRPr lang="en-US" dirty="0">
              <a:latin typeface="+mn-lt"/>
              <a:cs typeface="Arial" panose="020B0604020202020204" pitchFamily="34" charset="0"/>
            </a:endParaRPr>
          </a:p>
        </p:txBody>
      </p:sp>
      <p:graphicFrame>
        <p:nvGraphicFramePr>
          <p:cNvPr id="9" name="Table 8">
            <a:extLst>
              <a:ext uri="{FF2B5EF4-FFF2-40B4-BE49-F238E27FC236}">
                <a16:creationId xmlns:a16="http://schemas.microsoft.com/office/drawing/2014/main" id="{277C93D9-4CA2-B7EE-309B-700B1351B67E}"/>
              </a:ext>
            </a:extLst>
          </p:cNvPr>
          <p:cNvGraphicFramePr>
            <a:graphicFrameLocks noGrp="1"/>
          </p:cNvGraphicFramePr>
          <p:nvPr>
            <p:extLst>
              <p:ext uri="{D42A27DB-BD31-4B8C-83A1-F6EECF244321}">
                <p14:modId xmlns:p14="http://schemas.microsoft.com/office/powerpoint/2010/main" val="2261356178"/>
              </p:ext>
            </p:extLst>
          </p:nvPr>
        </p:nvGraphicFramePr>
        <p:xfrm>
          <a:off x="303888" y="1387587"/>
          <a:ext cx="11584223" cy="4507602"/>
        </p:xfrm>
        <a:graphic>
          <a:graphicData uri="http://schemas.openxmlformats.org/drawingml/2006/table">
            <a:tbl>
              <a:tblPr firstRow="1" bandRow="1">
                <a:tableStyleId>{5C22544A-7EE6-4342-B048-85BDC9FD1C3A}</a:tableStyleId>
              </a:tblPr>
              <a:tblGrid>
                <a:gridCol w="2469406">
                  <a:extLst>
                    <a:ext uri="{9D8B030D-6E8A-4147-A177-3AD203B41FA5}">
                      <a16:colId xmlns:a16="http://schemas.microsoft.com/office/drawing/2014/main" val="422308971"/>
                    </a:ext>
                  </a:extLst>
                </a:gridCol>
                <a:gridCol w="3200400">
                  <a:extLst>
                    <a:ext uri="{9D8B030D-6E8A-4147-A177-3AD203B41FA5}">
                      <a16:colId xmlns:a16="http://schemas.microsoft.com/office/drawing/2014/main" val="2650414832"/>
                    </a:ext>
                  </a:extLst>
                </a:gridCol>
                <a:gridCol w="3064213">
                  <a:extLst>
                    <a:ext uri="{9D8B030D-6E8A-4147-A177-3AD203B41FA5}">
                      <a16:colId xmlns:a16="http://schemas.microsoft.com/office/drawing/2014/main" val="2430954620"/>
                    </a:ext>
                  </a:extLst>
                </a:gridCol>
                <a:gridCol w="2850204">
                  <a:extLst>
                    <a:ext uri="{9D8B030D-6E8A-4147-A177-3AD203B41FA5}">
                      <a16:colId xmlns:a16="http://schemas.microsoft.com/office/drawing/2014/main" val="4047067511"/>
                    </a:ext>
                  </a:extLst>
                </a:gridCol>
              </a:tblGrid>
              <a:tr h="589508">
                <a:tc>
                  <a:txBody>
                    <a:bodyPr/>
                    <a:lstStyle/>
                    <a:p>
                      <a:pPr algn="ctr"/>
                      <a:r>
                        <a:rPr lang="en-US" sz="2400" dirty="0"/>
                        <a:t>Division</a:t>
                      </a:r>
                    </a:p>
                  </a:txBody>
                  <a:tcPr anchor="ctr">
                    <a:solidFill>
                      <a:srgbClr val="131650"/>
                    </a:solidFill>
                  </a:tcPr>
                </a:tc>
                <a:tc>
                  <a:txBody>
                    <a:bodyPr/>
                    <a:lstStyle/>
                    <a:p>
                      <a:pPr algn="ctr"/>
                      <a:r>
                        <a:rPr lang="en-US" sz="2400" dirty="0"/>
                        <a:t>Objectives</a:t>
                      </a:r>
                    </a:p>
                  </a:txBody>
                  <a:tcPr anchor="ctr">
                    <a:solidFill>
                      <a:srgbClr val="3F4A75"/>
                    </a:solidFill>
                  </a:tcPr>
                </a:tc>
                <a:tc>
                  <a:txBody>
                    <a:bodyPr/>
                    <a:lstStyle/>
                    <a:p>
                      <a:pPr algn="ctr"/>
                      <a:r>
                        <a:rPr lang="en-US" sz="2400" dirty="0"/>
                        <a:t>Potential Benefits</a:t>
                      </a:r>
                    </a:p>
                  </a:txBody>
                  <a:tcPr anchor="ctr">
                    <a:solidFill>
                      <a:srgbClr val="247E6F"/>
                    </a:solidFill>
                  </a:tcPr>
                </a:tc>
                <a:tc>
                  <a:txBody>
                    <a:bodyPr/>
                    <a:lstStyle/>
                    <a:p>
                      <a:pPr algn="ctr"/>
                      <a:r>
                        <a:rPr lang="en-US" sz="2400" dirty="0"/>
                        <a:t>Potential Hurdles</a:t>
                      </a:r>
                    </a:p>
                  </a:txBody>
                  <a:tcPr anchor="ctr">
                    <a:solidFill>
                      <a:srgbClr val="D2515E"/>
                    </a:solidFill>
                  </a:tcPr>
                </a:tc>
                <a:extLst>
                  <a:ext uri="{0D108BD9-81ED-4DB2-BD59-A6C34878D82A}">
                    <a16:rowId xmlns:a16="http://schemas.microsoft.com/office/drawing/2014/main" val="3913535707"/>
                  </a:ext>
                </a:extLst>
              </a:tr>
              <a:tr h="1009535">
                <a:tc>
                  <a:txBody>
                    <a:bodyPr/>
                    <a:lstStyle/>
                    <a:p>
                      <a:r>
                        <a:rPr lang="en-US" dirty="0"/>
                        <a:t>9.1 Environmentally Hazardous Materials</a:t>
                      </a:r>
                    </a:p>
                  </a:txBody>
                  <a:tcPr>
                    <a:solidFill>
                      <a:srgbClr val="F5F7F9"/>
                    </a:solidFill>
                  </a:tcPr>
                </a:tc>
                <a:tc>
                  <a:txBody>
                    <a:bodyPr/>
                    <a:lstStyle/>
                    <a:p>
                      <a:r>
                        <a:rPr lang="en-US" dirty="0"/>
                        <a:t>Link to established criteria while maintaining flexibility based on existing national systems.</a:t>
                      </a:r>
                    </a:p>
                  </a:txBody>
                  <a:tcPr>
                    <a:solidFill>
                      <a:srgbClr val="F2F3F8"/>
                    </a:solidFill>
                  </a:tcPr>
                </a:tc>
                <a:tc>
                  <a:txBody>
                    <a:bodyPr/>
                    <a:lstStyle/>
                    <a:p>
                      <a:r>
                        <a:rPr lang="en-US" dirty="0"/>
                        <a:t>Integration of marine pollutant pictogram in existing Class 9 label as an option</a:t>
                      </a:r>
                    </a:p>
                  </a:txBody>
                  <a:tcPr>
                    <a:solidFill>
                      <a:srgbClr val="EFFBF9"/>
                    </a:solidFill>
                  </a:tcPr>
                </a:tc>
                <a:tc>
                  <a:txBody>
                    <a:bodyPr/>
                    <a:lstStyle/>
                    <a:p>
                      <a:r>
                        <a:rPr lang="en-US" dirty="0"/>
                        <a:t>Ensuring no additional burden on users</a:t>
                      </a:r>
                    </a:p>
                  </a:txBody>
                  <a:tcPr>
                    <a:solidFill>
                      <a:srgbClr val="FCF2F3"/>
                    </a:solidFill>
                  </a:tcPr>
                </a:tc>
                <a:extLst>
                  <a:ext uri="{0D108BD9-81ED-4DB2-BD59-A6C34878D82A}">
                    <a16:rowId xmlns:a16="http://schemas.microsoft.com/office/drawing/2014/main" val="2667549081"/>
                  </a:ext>
                </a:extLst>
              </a:tr>
              <a:tr h="1009535">
                <a:tc>
                  <a:txBody>
                    <a:bodyPr/>
                    <a:lstStyle/>
                    <a:p>
                      <a:r>
                        <a:rPr lang="en-US" dirty="0"/>
                        <a:t>9.2 Energy </a:t>
                      </a:r>
                      <a:br>
                        <a:rPr lang="en-US" dirty="0"/>
                      </a:br>
                      <a:r>
                        <a:rPr lang="en-US" dirty="0"/>
                        <a:t>Storage Devices</a:t>
                      </a:r>
                    </a:p>
                  </a:txBody>
                  <a:tcPr>
                    <a:solidFill>
                      <a:srgbClr val="F5F7F9"/>
                    </a:solidFill>
                  </a:tcPr>
                </a:tc>
                <a:tc>
                  <a:txBody>
                    <a:bodyPr/>
                    <a:lstStyle/>
                    <a:p>
                      <a:r>
                        <a:rPr lang="en-US" dirty="0"/>
                        <a:t>Align with existing criteria and future hazard class working group updates.</a:t>
                      </a:r>
                    </a:p>
                  </a:txBody>
                  <a:tcPr>
                    <a:solidFill>
                      <a:srgbClr val="F2F3F8"/>
                    </a:solidFill>
                  </a:tcPr>
                </a:tc>
                <a:tc>
                  <a:txBody>
                    <a:bodyPr/>
                    <a:lstStyle/>
                    <a:p>
                      <a:r>
                        <a:rPr lang="en-US" dirty="0"/>
                        <a:t>Facilitate enhanced hazard communication with modal implementation flexibility</a:t>
                      </a:r>
                    </a:p>
                  </a:txBody>
                  <a:tcPr>
                    <a:solidFill>
                      <a:srgbClr val="EFFBF9"/>
                    </a:solidFill>
                  </a:tcPr>
                </a:tc>
                <a:tc>
                  <a:txBody>
                    <a:bodyPr/>
                    <a:lstStyle/>
                    <a:p>
                      <a:r>
                        <a:rPr lang="en-US" dirty="0"/>
                        <a:t>Integration of new hazard-base work and outliers like lithium battery articles</a:t>
                      </a:r>
                    </a:p>
                  </a:txBody>
                  <a:tcPr>
                    <a:solidFill>
                      <a:srgbClr val="FCF2F3"/>
                    </a:solidFill>
                  </a:tcPr>
                </a:tc>
                <a:extLst>
                  <a:ext uri="{0D108BD9-81ED-4DB2-BD59-A6C34878D82A}">
                    <a16:rowId xmlns:a16="http://schemas.microsoft.com/office/drawing/2014/main" val="3213407360"/>
                  </a:ext>
                </a:extLst>
              </a:tr>
              <a:tr h="1009535">
                <a:tc>
                  <a:txBody>
                    <a:bodyPr/>
                    <a:lstStyle/>
                    <a:p>
                      <a:r>
                        <a:rPr lang="en-US" dirty="0"/>
                        <a:t>9.3 Low </a:t>
                      </a:r>
                      <a:br>
                        <a:rPr lang="en-US" dirty="0"/>
                      </a:br>
                      <a:r>
                        <a:rPr lang="en-US" dirty="0"/>
                        <a:t>Hazard Energetics</a:t>
                      </a:r>
                    </a:p>
                  </a:txBody>
                  <a:tcPr>
                    <a:solidFill>
                      <a:srgbClr val="F5F7F9"/>
                    </a:solidFill>
                  </a:tcPr>
                </a:tc>
                <a:tc>
                  <a:txBody>
                    <a:bodyPr/>
                    <a:lstStyle/>
                    <a:p>
                      <a:r>
                        <a:rPr lang="en-US" dirty="0"/>
                        <a:t>Systematically recognize Class 9 assignments</a:t>
                      </a:r>
                    </a:p>
                  </a:txBody>
                  <a:tcPr>
                    <a:solidFill>
                      <a:srgbClr val="F2F3F8"/>
                    </a:solidFill>
                  </a:tcPr>
                </a:tc>
                <a:tc>
                  <a:txBody>
                    <a:bodyPr/>
                    <a:lstStyle/>
                    <a:p>
                      <a:r>
                        <a:rPr lang="en-US" dirty="0"/>
                        <a:t>Facilitates future criteria that maintains existing articles and authority flexibility</a:t>
                      </a:r>
                    </a:p>
                  </a:txBody>
                  <a:tcPr>
                    <a:solidFill>
                      <a:srgbClr val="EFFBF9"/>
                    </a:solidFill>
                  </a:tcPr>
                </a:tc>
                <a:tc>
                  <a:txBody>
                    <a:bodyPr/>
                    <a:lstStyle/>
                    <a:p>
                      <a:r>
                        <a:rPr lang="en-US" dirty="0"/>
                        <a:t>Developing criteria</a:t>
                      </a:r>
                    </a:p>
                  </a:txBody>
                  <a:tcPr>
                    <a:solidFill>
                      <a:srgbClr val="FCF2F3"/>
                    </a:solidFill>
                  </a:tcPr>
                </a:tc>
                <a:extLst>
                  <a:ext uri="{0D108BD9-81ED-4DB2-BD59-A6C34878D82A}">
                    <a16:rowId xmlns:a16="http://schemas.microsoft.com/office/drawing/2014/main" val="3053988112"/>
                  </a:ext>
                </a:extLst>
              </a:tr>
              <a:tr h="889489">
                <a:tc>
                  <a:txBody>
                    <a:bodyPr/>
                    <a:lstStyle/>
                    <a:p>
                      <a:r>
                        <a:rPr lang="en-US" dirty="0"/>
                        <a:t>9.4 Other Miscellaneous Dangerous Goods</a:t>
                      </a:r>
                    </a:p>
                  </a:txBody>
                  <a:tcPr>
                    <a:solidFill>
                      <a:srgbClr val="F5F7F9"/>
                    </a:solidFill>
                  </a:tcPr>
                </a:tc>
                <a:tc>
                  <a:txBody>
                    <a:bodyPr/>
                    <a:lstStyle/>
                    <a:p>
                      <a:r>
                        <a:rPr lang="en-US" dirty="0"/>
                        <a:t>All other Class 9 materials</a:t>
                      </a:r>
                    </a:p>
                  </a:txBody>
                  <a:tcPr>
                    <a:solidFill>
                      <a:srgbClr val="F2F3F8"/>
                    </a:solidFill>
                  </a:tcPr>
                </a:tc>
                <a:tc>
                  <a:txBody>
                    <a:bodyPr/>
                    <a:lstStyle/>
                    <a:p>
                      <a:r>
                        <a:rPr lang="en-US" dirty="0"/>
                        <a:t>No changes envisioned</a:t>
                      </a:r>
                    </a:p>
                  </a:txBody>
                  <a:tcPr>
                    <a:solidFill>
                      <a:srgbClr val="EFFBF9"/>
                    </a:solidFill>
                  </a:tcPr>
                </a:tc>
                <a:tc>
                  <a:txBody>
                    <a:bodyPr/>
                    <a:lstStyle/>
                    <a:p>
                      <a:r>
                        <a:rPr lang="en-US" dirty="0"/>
                        <a:t>N/A</a:t>
                      </a:r>
                    </a:p>
                  </a:txBody>
                  <a:tcPr>
                    <a:solidFill>
                      <a:srgbClr val="FCF2F3"/>
                    </a:solidFill>
                  </a:tcPr>
                </a:tc>
                <a:extLst>
                  <a:ext uri="{0D108BD9-81ED-4DB2-BD59-A6C34878D82A}">
                    <a16:rowId xmlns:a16="http://schemas.microsoft.com/office/drawing/2014/main" val="2974059371"/>
                  </a:ext>
                </a:extLst>
              </a:tr>
            </a:tbl>
          </a:graphicData>
        </a:graphic>
      </p:graphicFrame>
      <p:pic>
        <p:nvPicPr>
          <p:cNvPr id="11" name="Picture 10" descr="Icon&#10;&#10;AI-generated content may be incorrect.">
            <a:extLst>
              <a:ext uri="{FF2B5EF4-FFF2-40B4-BE49-F238E27FC236}">
                <a16:creationId xmlns:a16="http://schemas.microsoft.com/office/drawing/2014/main" id="{9EEA6370-A4F5-E12E-05D8-9A4DC4AA94BB}"/>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Tree>
    <p:extLst>
      <p:ext uri="{BB962C8B-B14F-4D97-AF65-F5344CB8AC3E}">
        <p14:creationId xmlns:p14="http://schemas.microsoft.com/office/powerpoint/2010/main" val="3443615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92E0-6628-2B24-27E6-DB16D2CC2C00}"/>
              </a:ext>
            </a:extLst>
          </p:cNvPr>
          <p:cNvSpPr>
            <a:spLocks noGrp="1"/>
          </p:cNvSpPr>
          <p:nvPr>
            <p:ph type="title"/>
          </p:nvPr>
        </p:nvSpPr>
        <p:spPr>
          <a:xfrm>
            <a:off x="831850" y="1709738"/>
            <a:ext cx="10515600" cy="2336745"/>
          </a:xfrm>
        </p:spPr>
        <p:txBody>
          <a:bodyPr/>
          <a:lstStyle/>
          <a:p>
            <a:r>
              <a:rPr lang="en-US" dirty="0"/>
              <a:t>PHMSA Resources</a:t>
            </a:r>
          </a:p>
        </p:txBody>
      </p:sp>
      <p:sp>
        <p:nvSpPr>
          <p:cNvPr id="3" name="Slide Number Placeholder 2">
            <a:extLst>
              <a:ext uri="{FF2B5EF4-FFF2-40B4-BE49-F238E27FC236}">
                <a16:creationId xmlns:a16="http://schemas.microsoft.com/office/drawing/2014/main" id="{C606D569-62A0-7CDD-8B52-CAB00B4EB044}"/>
              </a:ext>
            </a:extLst>
          </p:cNvPr>
          <p:cNvSpPr>
            <a:spLocks noGrp="1"/>
          </p:cNvSpPr>
          <p:nvPr>
            <p:ph type="sldNum" sz="quarter" idx="4"/>
          </p:nvPr>
        </p:nvSpPr>
        <p:spPr/>
        <p:txBody>
          <a:bodyPr/>
          <a:lstStyle/>
          <a:p>
            <a:fld id="{2181DCDD-4CE7-4984-8C00-BBEA47C5E627}" type="slidenum">
              <a:rPr lang="en-US" smtClean="0"/>
              <a:pPr/>
              <a:t>49</a:t>
            </a:fld>
            <a:endParaRPr lang="en-US"/>
          </a:p>
        </p:txBody>
      </p:sp>
      <p:sp>
        <p:nvSpPr>
          <p:cNvPr id="4" name="Subtitle 2">
            <a:extLst>
              <a:ext uri="{FF2B5EF4-FFF2-40B4-BE49-F238E27FC236}">
                <a16:creationId xmlns:a16="http://schemas.microsoft.com/office/drawing/2014/main" id="{E91BCFDD-9B47-461E-B511-B238AA41EED4}"/>
              </a:ext>
            </a:extLst>
          </p:cNvPr>
          <p:cNvSpPr txBox="1">
            <a:spLocks/>
          </p:cNvSpPr>
          <p:nvPr/>
        </p:nvSpPr>
        <p:spPr>
          <a:xfrm>
            <a:off x="831850" y="4046483"/>
            <a:ext cx="10515600" cy="5964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PHMSA – 2026</a:t>
            </a:r>
          </a:p>
        </p:txBody>
      </p:sp>
    </p:spTree>
    <p:extLst>
      <p:ext uri="{BB962C8B-B14F-4D97-AF65-F5344CB8AC3E}">
        <p14:creationId xmlns:p14="http://schemas.microsoft.com/office/powerpoint/2010/main" val="379143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B8AADE4-2124-7B32-F65A-2E06DD9953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03" t="2843" r="483" b="17708"/>
          <a:stretch>
            <a:fillRect/>
          </a:stretch>
        </p:blipFill>
        <p:spPr bwMode="auto">
          <a:xfrm>
            <a:off x="529388" y="1581150"/>
            <a:ext cx="7360029" cy="41940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2385EE-B4BF-9301-6C8A-73DAF4BA1315}"/>
              </a:ext>
            </a:extLst>
          </p:cNvPr>
          <p:cNvSpPr>
            <a:spLocks noGrp="1"/>
          </p:cNvSpPr>
          <p:nvPr>
            <p:ph type="title"/>
          </p:nvPr>
        </p:nvSpPr>
        <p:spPr/>
        <p:txBody>
          <a:bodyPr>
            <a:normAutofit/>
          </a:bodyPr>
          <a:lstStyle/>
          <a:p>
            <a:r>
              <a:rPr lang="en-US" dirty="0"/>
              <a:t>Suffolk, VA</a:t>
            </a:r>
          </a:p>
        </p:txBody>
      </p:sp>
      <p:sp>
        <p:nvSpPr>
          <p:cNvPr id="3" name="Content Placeholder 2">
            <a:extLst>
              <a:ext uri="{FF2B5EF4-FFF2-40B4-BE49-F238E27FC236}">
                <a16:creationId xmlns:a16="http://schemas.microsoft.com/office/drawing/2014/main" id="{31970F6F-1AD9-2232-A98D-39620F47186A}"/>
              </a:ext>
            </a:extLst>
          </p:cNvPr>
          <p:cNvSpPr>
            <a:spLocks noGrp="1"/>
          </p:cNvSpPr>
          <p:nvPr>
            <p:ph idx="10"/>
          </p:nvPr>
        </p:nvSpPr>
        <p:spPr>
          <a:xfrm>
            <a:off x="8515350" y="3105176"/>
            <a:ext cx="2838450" cy="1145955"/>
          </a:xfrm>
        </p:spPr>
        <p:txBody>
          <a:bodyPr>
            <a:noAutofit/>
          </a:bodyPr>
          <a:lstStyle/>
          <a:p>
            <a:pPr marL="0" indent="0">
              <a:lnSpc>
                <a:spcPct val="100000"/>
              </a:lnSpc>
              <a:buNone/>
            </a:pPr>
            <a:r>
              <a:rPr lang="en-US" dirty="0"/>
              <a:t>Ground shipment </a:t>
            </a:r>
          </a:p>
          <a:p>
            <a:pPr marL="0" indent="0">
              <a:lnSpc>
                <a:spcPct val="100000"/>
              </a:lnSpc>
              <a:buNone/>
            </a:pPr>
            <a:r>
              <a:rPr lang="en-US" dirty="0"/>
              <a:t>headed to a port</a:t>
            </a:r>
          </a:p>
        </p:txBody>
      </p:sp>
      <p:sp>
        <p:nvSpPr>
          <p:cNvPr id="4" name="Slide Number Placeholder 3">
            <a:extLst>
              <a:ext uri="{FF2B5EF4-FFF2-40B4-BE49-F238E27FC236}">
                <a16:creationId xmlns:a16="http://schemas.microsoft.com/office/drawing/2014/main" id="{35828CDF-DEF3-FB9A-AF83-E5035DC76A1A}"/>
              </a:ext>
            </a:extLst>
          </p:cNvPr>
          <p:cNvSpPr>
            <a:spLocks noGrp="1"/>
          </p:cNvSpPr>
          <p:nvPr>
            <p:ph type="sldNum" sz="quarter" idx="4"/>
          </p:nvPr>
        </p:nvSpPr>
        <p:spPr/>
        <p:txBody>
          <a:bodyPr/>
          <a:lstStyle/>
          <a:p>
            <a:fld id="{E235EFAC-05D4-45CF-9D12-504953016AE8}" type="slidenum">
              <a:rPr lang="en-US" smtClean="0"/>
              <a:pPr/>
              <a:t>5</a:t>
            </a:fld>
            <a:endParaRPr lang="en-US"/>
          </a:p>
        </p:txBody>
      </p:sp>
    </p:spTree>
    <p:extLst>
      <p:ext uri="{BB962C8B-B14F-4D97-AF65-F5344CB8AC3E}">
        <p14:creationId xmlns:p14="http://schemas.microsoft.com/office/powerpoint/2010/main" val="2356812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057F-4E5C-1F38-B990-F36DCA68251D}"/>
              </a:ext>
            </a:extLst>
          </p:cNvPr>
          <p:cNvSpPr>
            <a:spLocks noGrp="1"/>
          </p:cNvSpPr>
          <p:nvPr>
            <p:ph type="title"/>
          </p:nvPr>
        </p:nvSpPr>
        <p:spPr/>
        <p:txBody>
          <a:bodyPr>
            <a:normAutofit/>
          </a:bodyPr>
          <a:lstStyle/>
          <a:p>
            <a:r>
              <a:rPr lang="en-US" dirty="0"/>
              <a:t>PHMSA resources . . .</a:t>
            </a:r>
          </a:p>
        </p:txBody>
      </p:sp>
      <p:sp>
        <p:nvSpPr>
          <p:cNvPr id="3" name="Content Placeholder 2">
            <a:extLst>
              <a:ext uri="{FF2B5EF4-FFF2-40B4-BE49-F238E27FC236}">
                <a16:creationId xmlns:a16="http://schemas.microsoft.com/office/drawing/2014/main" id="{89CA3A6B-2889-A3A3-EBC5-36C57235FFC0}"/>
              </a:ext>
            </a:extLst>
          </p:cNvPr>
          <p:cNvSpPr>
            <a:spLocks noGrp="1"/>
          </p:cNvSpPr>
          <p:nvPr>
            <p:ph idx="10"/>
          </p:nvPr>
        </p:nvSpPr>
        <p:spPr>
          <a:xfrm>
            <a:off x="838200" y="1541766"/>
            <a:ext cx="10608040" cy="4317436"/>
          </a:xfrm>
        </p:spPr>
        <p:txBody>
          <a:bodyPr/>
          <a:lstStyle/>
          <a:p>
            <a:pPr marL="0" indent="0">
              <a:lnSpc>
                <a:spcPct val="100000"/>
              </a:lnSpc>
              <a:buNone/>
            </a:pPr>
            <a:r>
              <a:rPr lang="en-US" dirty="0"/>
              <a:t>Lithium Battery Guide for Shippers</a:t>
            </a:r>
          </a:p>
          <a:p>
            <a:pPr>
              <a:lnSpc>
                <a:spcPct val="100000"/>
              </a:lnSpc>
            </a:pPr>
            <a:r>
              <a:rPr lang="en-US" sz="2400" dirty="0"/>
              <a:t>Scenario-based shipping guides based </a:t>
            </a:r>
            <a:br>
              <a:rPr lang="en-US" sz="2400" dirty="0"/>
            </a:br>
            <a:r>
              <a:rPr lang="en-US" sz="2400" dirty="0"/>
              <a:t>on battery type, size, and configuration​</a:t>
            </a:r>
          </a:p>
          <a:p>
            <a:pPr>
              <a:lnSpc>
                <a:spcPct val="100000"/>
              </a:lnSpc>
            </a:pPr>
            <a:r>
              <a:rPr lang="en-US" sz="2400" dirty="0">
                <a:solidFill>
                  <a:schemeClr val="tx2"/>
                </a:solidFill>
                <a:hlinkClick r:id="rId2">
                  <a:extLst>
                    <a:ext uri="{A12FA001-AC4F-418D-AE19-62706E023703}">
                      <ahyp:hlinkClr xmlns:ahyp="http://schemas.microsoft.com/office/drawing/2018/hyperlinkcolor" val="tx"/>
                    </a:ext>
                  </a:extLst>
                </a:hlinkClick>
              </a:rPr>
              <a:t>Recorded webinar</a:t>
            </a:r>
            <a:r>
              <a:rPr lang="en-US" sz="2400" dirty="0"/>
              <a:t> on guide </a:t>
            </a:r>
            <a:br>
              <a:rPr lang="en-US" sz="2400" dirty="0"/>
            </a:br>
            <a:r>
              <a:rPr lang="en-US" sz="2400" dirty="0"/>
              <a:t>use available on YouTube</a:t>
            </a:r>
          </a:p>
          <a:p>
            <a:pPr marL="0" indent="0">
              <a:lnSpc>
                <a:spcPct val="100000"/>
              </a:lnSpc>
              <a:buNone/>
            </a:pPr>
            <a:r>
              <a:rPr lang="en-US" sz="2400" dirty="0">
                <a:solidFill>
                  <a:schemeClr val="tx2"/>
                </a:solidFill>
                <a:hlinkClick r:id="rId3">
                  <a:extLst>
                    <a:ext uri="{A12FA001-AC4F-418D-AE19-62706E023703}">
                      <ahyp:hlinkClr xmlns:ahyp="http://schemas.microsoft.com/office/drawing/2018/hyperlinkcolor" val="tx"/>
                    </a:ext>
                  </a:extLst>
                </a:hlinkClick>
              </a:rPr>
              <a:t>www.phmsa.dot.gov</a:t>
            </a:r>
            <a:endParaRPr lang="en-US" sz="2400" dirty="0"/>
          </a:p>
          <a:p>
            <a:pPr marL="0" indent="0">
              <a:buNone/>
            </a:pPr>
            <a:endParaRPr lang="en-US" dirty="0"/>
          </a:p>
        </p:txBody>
      </p:sp>
      <p:sp>
        <p:nvSpPr>
          <p:cNvPr id="4" name="Slide Number Placeholder 3">
            <a:extLst>
              <a:ext uri="{FF2B5EF4-FFF2-40B4-BE49-F238E27FC236}">
                <a16:creationId xmlns:a16="http://schemas.microsoft.com/office/drawing/2014/main" id="{2F3137A5-F161-A2C7-5ADF-457313023C31}"/>
              </a:ext>
            </a:extLst>
          </p:cNvPr>
          <p:cNvSpPr>
            <a:spLocks noGrp="1"/>
          </p:cNvSpPr>
          <p:nvPr>
            <p:ph type="sldNum" sz="quarter" idx="4"/>
          </p:nvPr>
        </p:nvSpPr>
        <p:spPr/>
        <p:txBody>
          <a:bodyPr/>
          <a:lstStyle/>
          <a:p>
            <a:fld id="{E235EFAC-05D4-45CF-9D12-504953016AE8}" type="slidenum">
              <a:rPr lang="en-US" smtClean="0"/>
              <a:pPr/>
              <a:t>50</a:t>
            </a:fld>
            <a:endParaRPr lang="en-US"/>
          </a:p>
        </p:txBody>
      </p:sp>
      <p:pic>
        <p:nvPicPr>
          <p:cNvPr id="5" name="Picture 2">
            <a:extLst>
              <a:ext uri="{FF2B5EF4-FFF2-40B4-BE49-F238E27FC236}">
                <a16:creationId xmlns:a16="http://schemas.microsoft.com/office/drawing/2014/main" id="{141D4B71-84B2-4CEB-6E67-0FE81012F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468042" y="1541766"/>
            <a:ext cx="2978198" cy="38511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Qr code&#10;&#10;AI-generated content may be incorrect.">
            <a:extLst>
              <a:ext uri="{FF2B5EF4-FFF2-40B4-BE49-F238E27FC236}">
                <a16:creationId xmlns:a16="http://schemas.microsoft.com/office/drawing/2014/main" id="{024F4379-6C72-826A-FA24-A85A1D857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671" y="3664388"/>
            <a:ext cx="1782568" cy="1782568"/>
          </a:xfrm>
          <a:prstGeom prst="rect">
            <a:avLst/>
          </a:prstGeom>
        </p:spPr>
      </p:pic>
    </p:spTree>
    <p:extLst>
      <p:ext uri="{BB962C8B-B14F-4D97-AF65-F5344CB8AC3E}">
        <p14:creationId xmlns:p14="http://schemas.microsoft.com/office/powerpoint/2010/main" val="1018287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F43008-33EA-8C68-F5E8-B8DE1D861DF3}"/>
              </a:ext>
            </a:extLst>
          </p:cNvPr>
          <p:cNvPicPr>
            <a:picLocks noChangeAspect="1"/>
          </p:cNvPicPr>
          <p:nvPr/>
        </p:nvPicPr>
        <p:blipFill>
          <a:blip r:embed="rId2"/>
          <a:stretch>
            <a:fillRect/>
          </a:stretch>
        </p:blipFill>
        <p:spPr>
          <a:xfrm>
            <a:off x="8462479" y="1532478"/>
            <a:ext cx="2983761" cy="3860406"/>
          </a:xfrm>
          <a:prstGeom prst="rect">
            <a:avLst/>
          </a:prstGeom>
        </p:spPr>
      </p:pic>
      <p:sp>
        <p:nvSpPr>
          <p:cNvPr id="2" name="Title 1">
            <a:extLst>
              <a:ext uri="{FF2B5EF4-FFF2-40B4-BE49-F238E27FC236}">
                <a16:creationId xmlns:a16="http://schemas.microsoft.com/office/drawing/2014/main" id="{5A4E057F-4E5C-1F38-B990-F36DCA68251D}"/>
              </a:ext>
            </a:extLst>
          </p:cNvPr>
          <p:cNvSpPr>
            <a:spLocks noGrp="1"/>
          </p:cNvSpPr>
          <p:nvPr>
            <p:ph type="title"/>
          </p:nvPr>
        </p:nvSpPr>
        <p:spPr/>
        <p:txBody>
          <a:bodyPr>
            <a:normAutofit/>
          </a:bodyPr>
          <a:lstStyle/>
          <a:p>
            <a:r>
              <a:rPr lang="en-US" dirty="0"/>
              <a:t>PHMSA resources . . .</a:t>
            </a:r>
          </a:p>
        </p:txBody>
      </p:sp>
      <p:sp>
        <p:nvSpPr>
          <p:cNvPr id="3" name="Content Placeholder 2">
            <a:extLst>
              <a:ext uri="{FF2B5EF4-FFF2-40B4-BE49-F238E27FC236}">
                <a16:creationId xmlns:a16="http://schemas.microsoft.com/office/drawing/2014/main" id="{89CA3A6B-2889-A3A3-EBC5-36C57235FFC0}"/>
              </a:ext>
            </a:extLst>
          </p:cNvPr>
          <p:cNvSpPr>
            <a:spLocks noGrp="1"/>
          </p:cNvSpPr>
          <p:nvPr>
            <p:ph idx="13"/>
          </p:nvPr>
        </p:nvSpPr>
        <p:spPr>
          <a:xfrm>
            <a:off x="838199" y="1532478"/>
            <a:ext cx="7259053" cy="780390"/>
          </a:xfrm>
        </p:spPr>
        <p:txBody>
          <a:bodyPr anchor="b" anchorCtr="0">
            <a:noAutofit/>
          </a:bodyPr>
          <a:lstStyle/>
          <a:p>
            <a:pPr marL="0" indent="0">
              <a:lnSpc>
                <a:spcPct val="100000"/>
              </a:lnSpc>
              <a:buNone/>
            </a:pPr>
            <a:r>
              <a:rPr lang="en-US" dirty="0"/>
              <a:t>Understanding the Risks of Damaged, Defective, or Recalled (DDR) Lithium Batteries</a:t>
            </a:r>
          </a:p>
        </p:txBody>
      </p:sp>
      <p:sp>
        <p:nvSpPr>
          <p:cNvPr id="4" name="Slide Number Placeholder 3">
            <a:extLst>
              <a:ext uri="{FF2B5EF4-FFF2-40B4-BE49-F238E27FC236}">
                <a16:creationId xmlns:a16="http://schemas.microsoft.com/office/drawing/2014/main" id="{2F3137A5-F161-A2C7-5ADF-457313023C31}"/>
              </a:ext>
            </a:extLst>
          </p:cNvPr>
          <p:cNvSpPr>
            <a:spLocks noGrp="1"/>
          </p:cNvSpPr>
          <p:nvPr>
            <p:ph type="sldNum" sz="quarter" idx="4"/>
          </p:nvPr>
        </p:nvSpPr>
        <p:spPr/>
        <p:txBody>
          <a:bodyPr/>
          <a:lstStyle/>
          <a:p>
            <a:fld id="{E235EFAC-05D4-45CF-9D12-504953016AE8}" type="slidenum">
              <a:rPr lang="en-US" smtClean="0"/>
              <a:pPr/>
              <a:t>51</a:t>
            </a:fld>
            <a:endParaRPr lang="en-US"/>
          </a:p>
        </p:txBody>
      </p:sp>
      <p:sp>
        <p:nvSpPr>
          <p:cNvPr id="6" name="TextBox 5">
            <a:extLst>
              <a:ext uri="{FF2B5EF4-FFF2-40B4-BE49-F238E27FC236}">
                <a16:creationId xmlns:a16="http://schemas.microsoft.com/office/drawing/2014/main" id="{E46092CB-FE41-F12E-5ED2-7EB3ED9F1019}"/>
              </a:ext>
            </a:extLst>
          </p:cNvPr>
          <p:cNvSpPr txBox="1"/>
          <p:nvPr/>
        </p:nvSpPr>
        <p:spPr>
          <a:xfrm>
            <a:off x="838199" y="2312868"/>
            <a:ext cx="6332621" cy="120032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https://www.phmsa.dot.gov/training/hazmat/understanding-risks-damaged-defective-or-recalled-ddr-lithium-batteries</a:t>
            </a:r>
            <a:endParaRPr kumimoji="0" lang="en-US" sz="24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descr="Qr code&#10;&#10;AI-generated content may be incorrect.">
            <a:extLst>
              <a:ext uri="{FF2B5EF4-FFF2-40B4-BE49-F238E27FC236}">
                <a16:creationId xmlns:a16="http://schemas.microsoft.com/office/drawing/2014/main" id="{AB0C99C6-B55A-89A2-72D5-8407576D0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625" y="3407043"/>
            <a:ext cx="2075244" cy="2075244"/>
          </a:xfrm>
          <a:prstGeom prst="rect">
            <a:avLst/>
          </a:prstGeom>
        </p:spPr>
      </p:pic>
    </p:spTree>
    <p:extLst>
      <p:ext uri="{BB962C8B-B14F-4D97-AF65-F5344CB8AC3E}">
        <p14:creationId xmlns:p14="http://schemas.microsoft.com/office/powerpoint/2010/main" val="1452732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057F-4E5C-1F38-B990-F36DCA68251D}"/>
              </a:ext>
            </a:extLst>
          </p:cNvPr>
          <p:cNvSpPr>
            <a:spLocks noGrp="1"/>
          </p:cNvSpPr>
          <p:nvPr>
            <p:ph type="title"/>
          </p:nvPr>
        </p:nvSpPr>
        <p:spPr/>
        <p:txBody>
          <a:bodyPr>
            <a:normAutofit/>
          </a:bodyPr>
          <a:lstStyle/>
          <a:p>
            <a:r>
              <a:rPr lang="en-US" dirty="0"/>
              <a:t>PHMSA resources . . .</a:t>
            </a:r>
          </a:p>
        </p:txBody>
      </p:sp>
      <p:sp>
        <p:nvSpPr>
          <p:cNvPr id="3" name="Content Placeholder 2">
            <a:extLst>
              <a:ext uri="{FF2B5EF4-FFF2-40B4-BE49-F238E27FC236}">
                <a16:creationId xmlns:a16="http://schemas.microsoft.com/office/drawing/2014/main" id="{89CA3A6B-2889-A3A3-EBC5-36C57235FFC0}"/>
              </a:ext>
            </a:extLst>
          </p:cNvPr>
          <p:cNvSpPr>
            <a:spLocks noGrp="1"/>
          </p:cNvSpPr>
          <p:nvPr>
            <p:ph idx="13"/>
          </p:nvPr>
        </p:nvSpPr>
        <p:spPr>
          <a:xfrm>
            <a:off x="838200" y="1571645"/>
            <a:ext cx="9978189" cy="2037829"/>
          </a:xfrm>
        </p:spPr>
        <p:txBody>
          <a:bodyPr>
            <a:noAutofit/>
          </a:bodyPr>
          <a:lstStyle/>
          <a:p>
            <a:pPr marL="0" indent="0">
              <a:lnSpc>
                <a:spcPct val="100000"/>
              </a:lnSpc>
              <a:buNone/>
            </a:pPr>
            <a:r>
              <a:rPr lang="en-US" dirty="0"/>
              <a:t>Safety Advisory Notice for the Transportation of Lithium Batteries for Disposal or Recycling</a:t>
            </a:r>
          </a:p>
          <a:p>
            <a:pPr marL="0" indent="0">
              <a:lnSpc>
                <a:spcPct val="100000"/>
              </a:lnSpc>
              <a:buNone/>
            </a:pPr>
            <a:r>
              <a:rPr lang="en-US" sz="2400" dirty="0">
                <a:solidFill>
                  <a:schemeClr val="tx2"/>
                </a:solidFill>
                <a:hlinkClick r:id="rId2">
                  <a:extLst>
                    <a:ext uri="{A12FA001-AC4F-418D-AE19-62706E023703}">
                      <ahyp:hlinkClr xmlns:ahyp="http://schemas.microsoft.com/office/drawing/2018/hyperlinkcolor" val="tx"/>
                    </a:ext>
                  </a:extLst>
                </a:hlinkClick>
              </a:rPr>
              <a:t>https://www.phmsa.dot.gov/sites/phmsa.dot.gov/</a:t>
            </a:r>
            <a:br>
              <a:rPr lang="en-US" sz="2400" dirty="0">
                <a:solidFill>
                  <a:schemeClr val="tx2"/>
                </a:solidFill>
                <a:hlinkClick r:id="rId2">
                  <a:extLst>
                    <a:ext uri="{A12FA001-AC4F-418D-AE19-62706E023703}">
                      <ahyp:hlinkClr xmlns:ahyp="http://schemas.microsoft.com/office/drawing/2018/hyperlinkcolor" val="tx"/>
                    </a:ext>
                  </a:extLst>
                </a:hlinkClick>
              </a:rPr>
            </a:br>
            <a:r>
              <a:rPr lang="en-US" sz="2400" dirty="0">
                <a:solidFill>
                  <a:schemeClr val="tx2"/>
                </a:solidFill>
                <a:hlinkClick r:id="rId2">
                  <a:extLst>
                    <a:ext uri="{A12FA001-AC4F-418D-AE19-62706E023703}">
                      <ahyp:hlinkClr xmlns:ahyp="http://schemas.microsoft.com/office/drawing/2018/hyperlinkcolor" val="tx"/>
                    </a:ext>
                  </a:extLst>
                </a:hlinkClick>
              </a:rPr>
              <a:t>files/2022-05/Final-5-16-Lithium-Battery-</a:t>
            </a:r>
            <a:br>
              <a:rPr lang="en-US" sz="2400" dirty="0">
                <a:solidFill>
                  <a:schemeClr val="tx2"/>
                </a:solidFill>
                <a:hlinkClick r:id="rId2">
                  <a:extLst>
                    <a:ext uri="{A12FA001-AC4F-418D-AE19-62706E023703}">
                      <ahyp:hlinkClr xmlns:ahyp="http://schemas.microsoft.com/office/drawing/2018/hyperlinkcolor" val="tx"/>
                    </a:ext>
                  </a:extLst>
                </a:hlinkClick>
              </a:rPr>
            </a:br>
            <a:r>
              <a:rPr lang="en-US" sz="2400" dirty="0">
                <a:solidFill>
                  <a:schemeClr val="tx2"/>
                </a:solidFill>
                <a:hlinkClick r:id="rId2">
                  <a:extLst>
                    <a:ext uri="{A12FA001-AC4F-418D-AE19-62706E023703}">
                      <ahyp:hlinkClr xmlns:ahyp="http://schemas.microsoft.com/office/drawing/2018/hyperlinkcolor" val="tx"/>
                    </a:ext>
                  </a:extLst>
                </a:hlinkClick>
              </a:rPr>
              <a:t>Recycling-Safety-Advisory.pdf </a:t>
            </a:r>
            <a:endParaRPr lang="en-US" sz="2400" dirty="0">
              <a:solidFill>
                <a:schemeClr val="tx2"/>
              </a:solidFill>
            </a:endParaRPr>
          </a:p>
        </p:txBody>
      </p:sp>
      <p:sp>
        <p:nvSpPr>
          <p:cNvPr id="4" name="Slide Number Placeholder 3">
            <a:extLst>
              <a:ext uri="{FF2B5EF4-FFF2-40B4-BE49-F238E27FC236}">
                <a16:creationId xmlns:a16="http://schemas.microsoft.com/office/drawing/2014/main" id="{2F3137A5-F161-A2C7-5ADF-457313023C31}"/>
              </a:ext>
            </a:extLst>
          </p:cNvPr>
          <p:cNvSpPr>
            <a:spLocks noGrp="1"/>
          </p:cNvSpPr>
          <p:nvPr>
            <p:ph type="sldNum" sz="quarter" idx="4"/>
          </p:nvPr>
        </p:nvSpPr>
        <p:spPr/>
        <p:txBody>
          <a:bodyPr/>
          <a:lstStyle/>
          <a:p>
            <a:fld id="{E235EFAC-05D4-45CF-9D12-504953016AE8}" type="slidenum">
              <a:rPr lang="en-US" smtClean="0"/>
              <a:pPr/>
              <a:t>52</a:t>
            </a:fld>
            <a:endParaRPr lang="en-US"/>
          </a:p>
        </p:txBody>
      </p:sp>
      <p:pic>
        <p:nvPicPr>
          <p:cNvPr id="10" name="Picture 9" descr="Shape&#10;&#10;AI-generated content may be incorrect.">
            <a:extLst>
              <a:ext uri="{FF2B5EF4-FFF2-40B4-BE49-F238E27FC236}">
                <a16:creationId xmlns:a16="http://schemas.microsoft.com/office/drawing/2014/main" id="{D21420E9-A635-94B2-18FA-47ADF87D0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6332" y="2267012"/>
            <a:ext cx="3019343" cy="3019343"/>
          </a:xfrm>
          <a:prstGeom prst="rect">
            <a:avLst/>
          </a:prstGeom>
        </p:spPr>
      </p:pic>
    </p:spTree>
    <p:extLst>
      <p:ext uri="{BB962C8B-B14F-4D97-AF65-F5344CB8AC3E}">
        <p14:creationId xmlns:p14="http://schemas.microsoft.com/office/powerpoint/2010/main" val="3827948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057F-4E5C-1F38-B990-F36DCA68251D}"/>
              </a:ext>
            </a:extLst>
          </p:cNvPr>
          <p:cNvSpPr>
            <a:spLocks noGrp="1"/>
          </p:cNvSpPr>
          <p:nvPr>
            <p:ph type="title"/>
          </p:nvPr>
        </p:nvSpPr>
        <p:spPr/>
        <p:txBody>
          <a:bodyPr>
            <a:normAutofit/>
          </a:bodyPr>
          <a:lstStyle/>
          <a:p>
            <a:r>
              <a:rPr lang="en-US" dirty="0"/>
              <a:t>PHMSA resources . . .</a:t>
            </a:r>
          </a:p>
        </p:txBody>
      </p:sp>
      <p:sp>
        <p:nvSpPr>
          <p:cNvPr id="3" name="Content Placeholder 2">
            <a:extLst>
              <a:ext uri="{FF2B5EF4-FFF2-40B4-BE49-F238E27FC236}">
                <a16:creationId xmlns:a16="http://schemas.microsoft.com/office/drawing/2014/main" id="{89CA3A6B-2889-A3A3-EBC5-36C57235FFC0}"/>
              </a:ext>
            </a:extLst>
          </p:cNvPr>
          <p:cNvSpPr>
            <a:spLocks noGrp="1"/>
          </p:cNvSpPr>
          <p:nvPr>
            <p:ph idx="13"/>
          </p:nvPr>
        </p:nvSpPr>
        <p:spPr>
          <a:xfrm>
            <a:off x="6954983" y="2187318"/>
            <a:ext cx="4398818" cy="3440400"/>
          </a:xfrm>
        </p:spPr>
        <p:txBody>
          <a:bodyPr>
            <a:noAutofit/>
          </a:bodyPr>
          <a:lstStyle/>
          <a:p>
            <a:pPr marL="0" indent="0">
              <a:lnSpc>
                <a:spcPct val="100000"/>
              </a:lnSpc>
              <a:buNone/>
            </a:pPr>
            <a:r>
              <a:rPr lang="en-US" sz="2400" b="1" dirty="0"/>
              <a:t>Key additions in 2024:</a:t>
            </a:r>
          </a:p>
          <a:p>
            <a:pPr>
              <a:lnSpc>
                <a:spcPct val="100000"/>
              </a:lnSpc>
            </a:pPr>
            <a:r>
              <a:rPr lang="en-US" sz="2400" dirty="0"/>
              <a:t>Updated Guide 147 with latest recommendations for Lithium- Ion battery fire response</a:t>
            </a:r>
          </a:p>
          <a:p>
            <a:pPr>
              <a:lnSpc>
                <a:spcPct val="100000"/>
              </a:lnSpc>
            </a:pPr>
            <a:r>
              <a:rPr lang="en-US" sz="2400" dirty="0"/>
              <a:t>New “Considerations for Lithium Ion Battery and </a:t>
            </a:r>
            <a:br>
              <a:rPr lang="en-US" sz="2400" dirty="0"/>
            </a:br>
            <a:r>
              <a:rPr lang="en-US" sz="2400" dirty="0"/>
              <a:t>Electric Vehicle (EV) Fires”</a:t>
            </a:r>
          </a:p>
        </p:txBody>
      </p:sp>
      <p:sp>
        <p:nvSpPr>
          <p:cNvPr id="4" name="Slide Number Placeholder 3">
            <a:extLst>
              <a:ext uri="{FF2B5EF4-FFF2-40B4-BE49-F238E27FC236}">
                <a16:creationId xmlns:a16="http://schemas.microsoft.com/office/drawing/2014/main" id="{2F3137A5-F161-A2C7-5ADF-457313023C31}"/>
              </a:ext>
            </a:extLst>
          </p:cNvPr>
          <p:cNvSpPr>
            <a:spLocks noGrp="1"/>
          </p:cNvSpPr>
          <p:nvPr>
            <p:ph type="sldNum" sz="quarter" idx="4"/>
          </p:nvPr>
        </p:nvSpPr>
        <p:spPr/>
        <p:txBody>
          <a:bodyPr/>
          <a:lstStyle/>
          <a:p>
            <a:fld id="{E235EFAC-05D4-45CF-9D12-504953016AE8}" type="slidenum">
              <a:rPr lang="en-US" smtClean="0"/>
              <a:pPr/>
              <a:t>53</a:t>
            </a:fld>
            <a:endParaRPr lang="en-US"/>
          </a:p>
        </p:txBody>
      </p:sp>
      <p:pic>
        <p:nvPicPr>
          <p:cNvPr id="7" name="Picture 6">
            <a:extLst>
              <a:ext uri="{FF2B5EF4-FFF2-40B4-BE49-F238E27FC236}">
                <a16:creationId xmlns:a16="http://schemas.microsoft.com/office/drawing/2014/main" id="{E47BD08D-3EAC-C4D7-F352-A05E37D4C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651" y="2187318"/>
            <a:ext cx="1955482" cy="1982668"/>
          </a:xfrm>
          <a:prstGeom prst="rect">
            <a:avLst/>
          </a:prstGeom>
        </p:spPr>
      </p:pic>
      <p:pic>
        <p:nvPicPr>
          <p:cNvPr id="9" name="Picture 8">
            <a:extLst>
              <a:ext uri="{FF2B5EF4-FFF2-40B4-BE49-F238E27FC236}">
                <a16:creationId xmlns:a16="http://schemas.microsoft.com/office/drawing/2014/main" id="{9AC32BEE-B108-53F9-1C15-5373E254DF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2496" y="1339880"/>
            <a:ext cx="3194702" cy="4481711"/>
          </a:xfrm>
          <a:prstGeom prst="rect">
            <a:avLst/>
          </a:prstGeom>
        </p:spPr>
      </p:pic>
      <p:sp>
        <p:nvSpPr>
          <p:cNvPr id="11" name="TextBox 10">
            <a:extLst>
              <a:ext uri="{FF2B5EF4-FFF2-40B4-BE49-F238E27FC236}">
                <a16:creationId xmlns:a16="http://schemas.microsoft.com/office/drawing/2014/main" id="{D285CCBB-2CAC-D01D-EACD-A417E1D76C7F}"/>
              </a:ext>
            </a:extLst>
          </p:cNvPr>
          <p:cNvSpPr txBox="1"/>
          <p:nvPr/>
        </p:nvSpPr>
        <p:spPr>
          <a:xfrm>
            <a:off x="4308856" y="4439331"/>
            <a:ext cx="2646127" cy="132343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https://www.phmsa.</a:t>
            </a:r>
            <a:br>
              <a:rPr kumimoji="0" 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br>
            <a:r>
              <a:rPr kumimoji="0" 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dot.gov/training/</a:t>
            </a:r>
            <a:r>
              <a:rPr kumimoji="0" lang="en-US" sz="2000" b="0"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haz</a:t>
            </a:r>
            <a:br>
              <a:rPr lang="en-US" sz="2000" dirty="0">
                <a:solidFill>
                  <a:schemeClr val="tx2"/>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br>
            <a:r>
              <a:rPr kumimoji="0" 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mat/erg/emergency-response-guidebook-erg</a:t>
            </a:r>
            <a:endParaRPr kumimoji="0" 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12" name="Content Placeholder 2">
            <a:extLst>
              <a:ext uri="{FF2B5EF4-FFF2-40B4-BE49-F238E27FC236}">
                <a16:creationId xmlns:a16="http://schemas.microsoft.com/office/drawing/2014/main" id="{49ABB67D-42B8-AB4E-F8E6-688E09F657DD}"/>
              </a:ext>
            </a:extLst>
          </p:cNvPr>
          <p:cNvSpPr txBox="1">
            <a:spLocks/>
          </p:cNvSpPr>
          <p:nvPr/>
        </p:nvSpPr>
        <p:spPr>
          <a:xfrm>
            <a:off x="4393652" y="1385426"/>
            <a:ext cx="7583432" cy="532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dirty="0"/>
              <a:t>Emergency Response Guidebook (ERG) 2024</a:t>
            </a:r>
          </a:p>
        </p:txBody>
      </p:sp>
    </p:spTree>
    <p:extLst>
      <p:ext uri="{BB962C8B-B14F-4D97-AF65-F5344CB8AC3E}">
        <p14:creationId xmlns:p14="http://schemas.microsoft.com/office/powerpoint/2010/main" val="171005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79BC52-AC59-6EC9-8FA8-86C8B780283D}"/>
              </a:ext>
            </a:extLst>
          </p:cNvPr>
          <p:cNvSpPr>
            <a:spLocks noGrp="1"/>
          </p:cNvSpPr>
          <p:nvPr>
            <p:ph type="sldNum" sz="quarter" idx="4"/>
          </p:nvPr>
        </p:nvSpPr>
        <p:spPr/>
        <p:txBody>
          <a:bodyPr/>
          <a:lstStyle/>
          <a:p>
            <a:fld id="{E235EFAC-05D4-45CF-9D12-504953016AE8}" type="slidenum">
              <a:rPr lang="en-US" smtClean="0"/>
              <a:pPr/>
              <a:t>54</a:t>
            </a:fld>
            <a:endParaRPr lang="en-US"/>
          </a:p>
        </p:txBody>
      </p:sp>
      <p:sp>
        <p:nvSpPr>
          <p:cNvPr id="3" name="Content Placeholder 2">
            <a:extLst>
              <a:ext uri="{FF2B5EF4-FFF2-40B4-BE49-F238E27FC236}">
                <a16:creationId xmlns:a16="http://schemas.microsoft.com/office/drawing/2014/main" id="{438BD46A-2A5A-AA03-BCA7-DFE4EB302A1F}"/>
              </a:ext>
            </a:extLst>
          </p:cNvPr>
          <p:cNvSpPr>
            <a:spLocks noGrp="1"/>
          </p:cNvSpPr>
          <p:nvPr>
            <p:ph idx="1"/>
          </p:nvPr>
        </p:nvSpPr>
        <p:spPr/>
        <p:txBody>
          <a:bodyPr>
            <a:normAutofit/>
          </a:bodyPr>
          <a:lstStyle/>
          <a:p>
            <a:pPr marL="0" indent="0">
              <a:lnSpc>
                <a:spcPct val="110000"/>
              </a:lnSpc>
              <a:buNone/>
            </a:pPr>
            <a:r>
              <a:rPr lang="en-US" sz="2800" dirty="0"/>
              <a:t>Emergency Response Roundtable</a:t>
            </a:r>
            <a:endParaRPr lang="en-US" dirty="0"/>
          </a:p>
          <a:p>
            <a:pPr>
              <a:lnSpc>
                <a:spcPct val="110000"/>
              </a:lnSpc>
            </a:pPr>
            <a:r>
              <a:rPr lang="en-US" sz="2400" dirty="0"/>
              <a:t>Discussion topics include:</a:t>
            </a:r>
          </a:p>
          <a:p>
            <a:pPr lvl="1">
              <a:lnSpc>
                <a:spcPct val="110000"/>
              </a:lnSpc>
            </a:pPr>
            <a:r>
              <a:rPr lang="en-US" dirty="0"/>
              <a:t>Affirming 2025 Priorities</a:t>
            </a:r>
          </a:p>
          <a:p>
            <a:pPr marL="800100" lvl="1" indent="-342900">
              <a:lnSpc>
                <a:spcPct val="110000"/>
              </a:lnSpc>
              <a:buFont typeface="Arial" panose="020B0604020202020204" pitchFamily="34" charset="0"/>
              <a:buChar char="•"/>
            </a:pPr>
            <a:r>
              <a:rPr lang="en-US" dirty="0"/>
              <a:t>Need for Better Quality Data</a:t>
            </a:r>
          </a:p>
          <a:p>
            <a:pPr marL="800100" lvl="1" indent="-342900">
              <a:lnSpc>
                <a:spcPct val="110000"/>
              </a:lnSpc>
              <a:buFont typeface="Arial" panose="020B0604020202020204" pitchFamily="34" charset="0"/>
              <a:buChar char="•"/>
            </a:pPr>
            <a:r>
              <a:rPr lang="en-US" dirty="0"/>
              <a:t>Broader Public Engagement</a:t>
            </a:r>
          </a:p>
          <a:p>
            <a:pPr marL="742950" lvl="1" indent="-285750">
              <a:lnSpc>
                <a:spcPct val="110000"/>
              </a:lnSpc>
              <a:buFont typeface="Arial" panose="020B0604020202020204" pitchFamily="34" charset="0"/>
              <a:buChar char="•"/>
            </a:pPr>
            <a:r>
              <a:rPr lang="en-US" dirty="0"/>
              <a:t>Fill Hazmat Response Program Gaps</a:t>
            </a:r>
          </a:p>
          <a:p>
            <a:pPr>
              <a:lnSpc>
                <a:spcPct val="110000"/>
              </a:lnSpc>
            </a:pPr>
            <a:r>
              <a:rPr lang="en-US" sz="2400" dirty="0"/>
              <a:t>Next Roundtable scheduled for June 2-3, 2026</a:t>
            </a:r>
          </a:p>
          <a:p>
            <a:pPr>
              <a:lnSpc>
                <a:spcPct val="110000"/>
              </a:lnSpc>
            </a:pPr>
            <a:r>
              <a:rPr lang="en-US" sz="2400" dirty="0"/>
              <a:t>Roundtable reports and webinar available on PHMSA website.</a:t>
            </a:r>
          </a:p>
          <a:p>
            <a:pPr marL="0" indent="0">
              <a:lnSpc>
                <a:spcPct val="110000"/>
              </a:lnSpc>
              <a:buNone/>
            </a:pPr>
            <a:endParaRPr lang="en-US" dirty="0"/>
          </a:p>
        </p:txBody>
      </p:sp>
      <p:sp>
        <p:nvSpPr>
          <p:cNvPr id="2" name="Title 1">
            <a:extLst>
              <a:ext uri="{FF2B5EF4-FFF2-40B4-BE49-F238E27FC236}">
                <a16:creationId xmlns:a16="http://schemas.microsoft.com/office/drawing/2014/main" id="{E04B2261-B91C-7371-10EF-BCF4BC429CDF}"/>
              </a:ext>
            </a:extLst>
          </p:cNvPr>
          <p:cNvSpPr>
            <a:spLocks noGrp="1"/>
          </p:cNvSpPr>
          <p:nvPr>
            <p:ph type="title"/>
          </p:nvPr>
        </p:nvSpPr>
        <p:spPr/>
        <p:txBody>
          <a:bodyPr/>
          <a:lstStyle/>
          <a:p>
            <a:r>
              <a:rPr lang="en-US" dirty="0"/>
              <a:t>PHMSA resources . . .</a:t>
            </a:r>
          </a:p>
        </p:txBody>
      </p:sp>
      <p:pic>
        <p:nvPicPr>
          <p:cNvPr id="7" name="Picture 6">
            <a:extLst>
              <a:ext uri="{FF2B5EF4-FFF2-40B4-BE49-F238E27FC236}">
                <a16:creationId xmlns:a16="http://schemas.microsoft.com/office/drawing/2014/main" id="{27F71FD7-7849-F8D0-9072-68FC2D527408}"/>
              </a:ext>
            </a:extLst>
          </p:cNvPr>
          <p:cNvPicPr>
            <a:picLocks noChangeAspect="1"/>
          </p:cNvPicPr>
          <p:nvPr/>
        </p:nvPicPr>
        <p:blipFill>
          <a:blip r:embed="rId2"/>
          <a:stretch>
            <a:fillRect/>
          </a:stretch>
        </p:blipFill>
        <p:spPr>
          <a:xfrm>
            <a:off x="8041104" y="1739616"/>
            <a:ext cx="2378242" cy="2378242"/>
          </a:xfrm>
          <a:prstGeom prst="rect">
            <a:avLst/>
          </a:prstGeom>
        </p:spPr>
      </p:pic>
      <p:pic>
        <p:nvPicPr>
          <p:cNvPr id="10" name="Picture 9" descr="Icon&#10;&#10;AI-generated content may be incorrect.">
            <a:extLst>
              <a:ext uri="{FF2B5EF4-FFF2-40B4-BE49-F238E27FC236}">
                <a16:creationId xmlns:a16="http://schemas.microsoft.com/office/drawing/2014/main" id="{6596F5F3-1D3A-FB76-8182-C473FD1DE016}"/>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Tree>
    <p:extLst>
      <p:ext uri="{BB962C8B-B14F-4D97-AF65-F5344CB8AC3E}">
        <p14:creationId xmlns:p14="http://schemas.microsoft.com/office/powerpoint/2010/main" val="2795994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02741-9ED1-ECD8-3D79-3509827FB888}"/>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8A8DE7F-F2A9-80A7-4627-B4D03DDD9D78}"/>
              </a:ext>
            </a:extLst>
          </p:cNvPr>
          <p:cNvSpPr>
            <a:spLocks noGrp="1"/>
          </p:cNvSpPr>
          <p:nvPr>
            <p:ph idx="10"/>
          </p:nvPr>
        </p:nvSpPr>
        <p:spPr>
          <a:xfrm>
            <a:off x="332509" y="4294908"/>
            <a:ext cx="11596255" cy="1572021"/>
          </a:xfrm>
        </p:spPr>
        <p:txBody>
          <a:bodyPr>
            <a:normAutofit/>
          </a:bodyPr>
          <a:lstStyle/>
          <a:p>
            <a:pPr marL="0" indent="0">
              <a:lnSpc>
                <a:spcPct val="100000"/>
              </a:lnSpc>
              <a:buNone/>
            </a:pPr>
            <a:r>
              <a:rPr lang="en-US" sz="2400" b="1" i="1" dirty="0">
                <a:solidFill>
                  <a:srgbClr val="DC535F"/>
                </a:solidFill>
              </a:rPr>
              <a:t>Hazardous Matters </a:t>
            </a:r>
            <a:r>
              <a:rPr lang="en-US" sz="2400" dirty="0"/>
              <a:t>is PHMSA's quarterly newsletter for hazardous materials safety. Every quarter, this publication consolidates timely information on our latest rulemaking activities, upcoming workshops and webinars, newest publications, and other highlights from PHMSA's current safety initiatives.</a:t>
            </a:r>
          </a:p>
        </p:txBody>
      </p:sp>
      <p:sp>
        <p:nvSpPr>
          <p:cNvPr id="4" name="Slide Number Placeholder 3">
            <a:extLst>
              <a:ext uri="{FF2B5EF4-FFF2-40B4-BE49-F238E27FC236}">
                <a16:creationId xmlns:a16="http://schemas.microsoft.com/office/drawing/2014/main" id="{6C3E960B-B8E2-2646-35DD-95B2BF8016FF}"/>
              </a:ext>
            </a:extLst>
          </p:cNvPr>
          <p:cNvSpPr>
            <a:spLocks noGrp="1"/>
          </p:cNvSpPr>
          <p:nvPr>
            <p:ph type="sldNum" sz="quarter" idx="4"/>
          </p:nvPr>
        </p:nvSpPr>
        <p:spPr/>
        <p:txBody>
          <a:bodyPr/>
          <a:lstStyle/>
          <a:p>
            <a:fld id="{E235EFAC-05D4-45CF-9D12-504953016AE8}" type="slidenum">
              <a:rPr lang="en-US" smtClean="0"/>
              <a:pPr/>
              <a:t>55</a:t>
            </a:fld>
            <a:endParaRPr lang="en-US"/>
          </a:p>
        </p:txBody>
      </p:sp>
      <p:pic>
        <p:nvPicPr>
          <p:cNvPr id="5" name="Picture 4">
            <a:extLst>
              <a:ext uri="{FF2B5EF4-FFF2-40B4-BE49-F238E27FC236}">
                <a16:creationId xmlns:a16="http://schemas.microsoft.com/office/drawing/2014/main" id="{B367CA03-5B05-F09D-97F6-2D892A674947}"/>
              </a:ext>
            </a:extLst>
          </p:cNvPr>
          <p:cNvPicPr>
            <a:picLocks noChangeAspect="1"/>
          </p:cNvPicPr>
          <p:nvPr/>
        </p:nvPicPr>
        <p:blipFill rotWithShape="1">
          <a:blip r:embed="rId2"/>
          <a:srcRect r="6369"/>
          <a:stretch/>
        </p:blipFill>
        <p:spPr>
          <a:xfrm>
            <a:off x="3011375" y="1601614"/>
            <a:ext cx="6169250" cy="2360786"/>
          </a:xfrm>
          <a:prstGeom prst="rect">
            <a:avLst/>
          </a:prstGeom>
        </p:spPr>
      </p:pic>
    </p:spTree>
    <p:extLst>
      <p:ext uri="{BB962C8B-B14F-4D97-AF65-F5344CB8AC3E}">
        <p14:creationId xmlns:p14="http://schemas.microsoft.com/office/powerpoint/2010/main" val="20932488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9763-D807-AE1E-AFD9-543FC43E5189}"/>
              </a:ext>
            </a:extLst>
          </p:cNvPr>
          <p:cNvSpPr>
            <a:spLocks noGrp="1"/>
          </p:cNvSpPr>
          <p:nvPr>
            <p:ph type="title"/>
          </p:nvPr>
        </p:nvSpPr>
        <p:spPr/>
        <p:txBody>
          <a:bodyPr>
            <a:normAutofit/>
          </a:bodyPr>
          <a:lstStyle/>
          <a:p>
            <a:r>
              <a:rPr lang="en-US" dirty="0"/>
              <a:t>Presenter Contact Information</a:t>
            </a:r>
          </a:p>
        </p:txBody>
      </p:sp>
      <p:sp>
        <p:nvSpPr>
          <p:cNvPr id="3" name="Content Placeholder 2">
            <a:extLst>
              <a:ext uri="{FF2B5EF4-FFF2-40B4-BE49-F238E27FC236}">
                <a16:creationId xmlns:a16="http://schemas.microsoft.com/office/drawing/2014/main" id="{3A8A23C2-33EC-7D6A-17A9-56A335624FD7}"/>
              </a:ext>
            </a:extLst>
          </p:cNvPr>
          <p:cNvSpPr>
            <a:spLocks noGrp="1"/>
          </p:cNvSpPr>
          <p:nvPr>
            <p:ph idx="1"/>
          </p:nvPr>
        </p:nvSpPr>
        <p:spPr>
          <a:xfrm>
            <a:off x="838200" y="1520190"/>
            <a:ext cx="10515600" cy="4171309"/>
          </a:xfrm>
        </p:spPr>
        <p:txBody>
          <a:bodyPr>
            <a:normAutofit/>
          </a:bodyPr>
          <a:lstStyle/>
          <a:p>
            <a:pPr marL="0" indent="0">
              <a:lnSpc>
                <a:spcPct val="100000"/>
              </a:lnSpc>
              <a:buNone/>
            </a:pPr>
            <a:r>
              <a:rPr lang="en-US" b="1" dirty="0"/>
              <a:t>Today’s Presenter:</a:t>
            </a:r>
          </a:p>
          <a:p>
            <a:pPr marL="457200" indent="0">
              <a:lnSpc>
                <a:spcPct val="100000"/>
              </a:lnSpc>
              <a:buNone/>
            </a:pPr>
            <a:r>
              <a:rPr lang="en-US" sz="2400" dirty="0"/>
              <a:t>Eddie Murphy, Emergency Response Liaison</a:t>
            </a:r>
          </a:p>
          <a:p>
            <a:pPr marL="457200" indent="0">
              <a:lnSpc>
                <a:spcPct val="100000"/>
              </a:lnSpc>
              <a:buNone/>
            </a:pPr>
            <a:r>
              <a:rPr lang="en-US" sz="2400" dirty="0"/>
              <a:t>202.734.9122 (Cell) | </a:t>
            </a:r>
            <a:r>
              <a:rPr lang="en-US" sz="2400" dirty="0">
                <a:solidFill>
                  <a:schemeClr val="tx2"/>
                </a:solidFill>
                <a:hlinkClick r:id="rId2">
                  <a:extLst>
                    <a:ext uri="{A12FA001-AC4F-418D-AE19-62706E023703}">
                      <ahyp:hlinkClr xmlns:ahyp="http://schemas.microsoft.com/office/drawing/2018/hyperlinkcolor" val="tx"/>
                    </a:ext>
                  </a:extLst>
                </a:hlinkClick>
              </a:rPr>
              <a:t>Eddie.murphy@dot.gov</a:t>
            </a:r>
            <a:endParaRPr lang="en-US" sz="2400" dirty="0">
              <a:solidFill>
                <a:schemeClr val="tx2"/>
              </a:solidFill>
            </a:endParaRPr>
          </a:p>
          <a:p>
            <a:pPr marL="0" indent="0">
              <a:lnSpc>
                <a:spcPct val="100000"/>
              </a:lnSpc>
              <a:buNone/>
            </a:pPr>
            <a:endParaRPr lang="en-US" dirty="0"/>
          </a:p>
          <a:p>
            <a:pPr marL="0" indent="0">
              <a:lnSpc>
                <a:spcPct val="100000"/>
              </a:lnSpc>
              <a:buNone/>
            </a:pPr>
            <a:r>
              <a:rPr lang="en-US" b="1" dirty="0"/>
              <a:t>Additional Resources:</a:t>
            </a:r>
          </a:p>
          <a:p>
            <a:pPr marL="0" indent="457200">
              <a:lnSpc>
                <a:spcPct val="100000"/>
              </a:lnSpc>
              <a:buNone/>
            </a:pPr>
            <a:r>
              <a:rPr lang="en-US" sz="2400" dirty="0"/>
              <a:t>PHMSA Accident Investigation Team​</a:t>
            </a:r>
          </a:p>
          <a:p>
            <a:pPr marL="0" indent="457200">
              <a:lnSpc>
                <a:spcPct val="100000"/>
              </a:lnSpc>
              <a:buNone/>
            </a:pPr>
            <a:r>
              <a:rPr lang="en-US" sz="2400" b="0" i="0" u="sng" strike="noStrike" dirty="0">
                <a:solidFill>
                  <a:schemeClr val="tx2"/>
                </a:solidFill>
                <a:effectLst/>
                <a:hlinkClick r:id="rId3">
                  <a:extLst>
                    <a:ext uri="{A12FA001-AC4F-418D-AE19-62706E023703}">
                      <ahyp:hlinkClr xmlns:ahyp="http://schemas.microsoft.com/office/drawing/2018/hyperlinkcolor" val="tx"/>
                    </a:ext>
                  </a:extLst>
                </a:hlinkClick>
              </a:rPr>
              <a:t>HM_Accident_Investigation@dot.gov</a:t>
            </a:r>
            <a:r>
              <a:rPr lang="en-US" sz="2400" b="0" i="0" dirty="0">
                <a:solidFill>
                  <a:schemeClr val="tx2"/>
                </a:solidFill>
                <a:effectLst/>
              </a:rPr>
              <a:t>​</a:t>
            </a:r>
            <a:endParaRPr lang="en-US" sz="2400" dirty="0">
              <a:solidFill>
                <a:schemeClr val="tx2"/>
              </a:solidFill>
            </a:endParaRPr>
          </a:p>
          <a:p>
            <a:endParaRPr lang="en-US" dirty="0"/>
          </a:p>
        </p:txBody>
      </p:sp>
      <p:sp>
        <p:nvSpPr>
          <p:cNvPr id="4" name="Slide Number Placeholder 3">
            <a:extLst>
              <a:ext uri="{FF2B5EF4-FFF2-40B4-BE49-F238E27FC236}">
                <a16:creationId xmlns:a16="http://schemas.microsoft.com/office/drawing/2014/main" id="{D3306F02-3516-7DF8-7E5E-AC5942C0D206}"/>
              </a:ext>
            </a:extLst>
          </p:cNvPr>
          <p:cNvSpPr>
            <a:spLocks noGrp="1"/>
          </p:cNvSpPr>
          <p:nvPr>
            <p:ph type="sldNum" sz="quarter" idx="4"/>
          </p:nvPr>
        </p:nvSpPr>
        <p:spPr/>
        <p:txBody>
          <a:bodyPr/>
          <a:lstStyle/>
          <a:p>
            <a:fld id="{2181DCDD-4CE7-4984-8C00-BBEA47C5E627}" type="slidenum">
              <a:rPr lang="en-US" smtClean="0"/>
              <a:pPr/>
              <a:t>56</a:t>
            </a:fld>
            <a:endParaRPr lang="en-US"/>
          </a:p>
        </p:txBody>
      </p:sp>
    </p:spTree>
    <p:extLst>
      <p:ext uri="{BB962C8B-B14F-4D97-AF65-F5344CB8AC3E}">
        <p14:creationId xmlns:p14="http://schemas.microsoft.com/office/powerpoint/2010/main" val="806694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86B2F-3EB7-9F40-9B29-CAB062CB2AF1}"/>
              </a:ext>
            </a:extLst>
          </p:cNvPr>
          <p:cNvSpPr>
            <a:spLocks noGrp="1"/>
          </p:cNvSpPr>
          <p:nvPr>
            <p:ph type="ctr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id="{C67FF7D6-1A53-FD06-42FC-6FA7276B7DE7}"/>
              </a:ext>
            </a:extLst>
          </p:cNvPr>
          <p:cNvSpPr>
            <a:spLocks noGrp="1"/>
          </p:cNvSpPr>
          <p:nvPr>
            <p:ph type="sldNum" sz="quarter" idx="4"/>
          </p:nvPr>
        </p:nvSpPr>
        <p:spPr/>
        <p:txBody>
          <a:bodyPr/>
          <a:lstStyle/>
          <a:p>
            <a:fld id="{2181DCDD-4CE7-4984-8C00-BBEA47C5E627}" type="slidenum">
              <a:rPr lang="en-US" smtClean="0"/>
              <a:pPr/>
              <a:t>57</a:t>
            </a:fld>
            <a:endParaRPr lang="en-US"/>
          </a:p>
        </p:txBody>
      </p:sp>
      <p:sp>
        <p:nvSpPr>
          <p:cNvPr id="4" name="Footer Placeholder 3">
            <a:extLst>
              <a:ext uri="{FF2B5EF4-FFF2-40B4-BE49-F238E27FC236}">
                <a16:creationId xmlns:a16="http://schemas.microsoft.com/office/drawing/2014/main" id="{292544AB-D452-F859-1C54-4021DC440F37}"/>
              </a:ext>
            </a:extLst>
          </p:cNvPr>
          <p:cNvSpPr>
            <a:spLocks noGrp="1"/>
          </p:cNvSpPr>
          <p:nvPr>
            <p:ph type="ftr" sz="quarter" idx="3"/>
          </p:nvPr>
        </p:nvSpPr>
        <p:spPr/>
        <p:txBody>
          <a:bodyPr/>
          <a:lstStyle/>
          <a:p>
            <a:r>
              <a:rPr lang="en-US" dirty="0"/>
              <a:t>Eddie Murphy – Eddie.murphy@dot.gov</a:t>
            </a:r>
          </a:p>
        </p:txBody>
      </p:sp>
    </p:spTree>
    <p:extLst>
      <p:ext uri="{BB962C8B-B14F-4D97-AF65-F5344CB8AC3E}">
        <p14:creationId xmlns:p14="http://schemas.microsoft.com/office/powerpoint/2010/main" val="194868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E61EFE2-F226-AA09-B076-D09975AF6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92563"/>
            <a:ext cx="3136860" cy="4175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7818BBFC-E3C1-805B-B1DD-EA93A3AAC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698" y="1403608"/>
            <a:ext cx="4230344" cy="4153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96CC0CF3-EF2F-9A26-2D22-438323C24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2680" y="1403608"/>
            <a:ext cx="3041134" cy="41547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63C18E3-6D58-801F-76CC-A27EDBE23ED7}"/>
              </a:ext>
            </a:extLst>
          </p:cNvPr>
          <p:cNvSpPr>
            <a:spLocks noGrp="1"/>
          </p:cNvSpPr>
          <p:nvPr>
            <p:ph type="title"/>
          </p:nvPr>
        </p:nvSpPr>
        <p:spPr/>
        <p:txBody>
          <a:bodyPr>
            <a:normAutofit/>
          </a:bodyPr>
          <a:lstStyle/>
          <a:p>
            <a:r>
              <a:rPr lang="en-US" dirty="0"/>
              <a:t>Suffolk, VA</a:t>
            </a:r>
          </a:p>
        </p:txBody>
      </p:sp>
    </p:spTree>
    <p:extLst>
      <p:ext uri="{BB962C8B-B14F-4D97-AF65-F5344CB8AC3E}">
        <p14:creationId xmlns:p14="http://schemas.microsoft.com/office/powerpoint/2010/main" val="4027101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57AA-C535-99CF-69C1-E63707286A23}"/>
              </a:ext>
            </a:extLst>
          </p:cNvPr>
          <p:cNvSpPr>
            <a:spLocks noGrp="1"/>
          </p:cNvSpPr>
          <p:nvPr>
            <p:ph type="title"/>
          </p:nvPr>
        </p:nvSpPr>
        <p:spPr>
          <a:xfrm>
            <a:off x="838200" y="53253"/>
            <a:ext cx="10801350" cy="1145955"/>
          </a:xfrm>
        </p:spPr>
        <p:txBody>
          <a:bodyPr>
            <a:noAutofit/>
          </a:bodyPr>
          <a:lstStyle/>
          <a:p>
            <a:r>
              <a:rPr lang="da-DK" dirty="0"/>
              <a:t>Lawrenceville, GA</a:t>
            </a:r>
            <a:endParaRPr lang="en-US" dirty="0"/>
          </a:p>
        </p:txBody>
      </p:sp>
      <p:sp>
        <p:nvSpPr>
          <p:cNvPr id="4" name="Slide Number Placeholder 3">
            <a:extLst>
              <a:ext uri="{FF2B5EF4-FFF2-40B4-BE49-F238E27FC236}">
                <a16:creationId xmlns:a16="http://schemas.microsoft.com/office/drawing/2014/main" id="{4619938E-8C23-76F9-CF1D-693D87A64906}"/>
              </a:ext>
            </a:extLst>
          </p:cNvPr>
          <p:cNvSpPr>
            <a:spLocks noGrp="1"/>
          </p:cNvSpPr>
          <p:nvPr>
            <p:ph type="sldNum" sz="quarter" idx="4"/>
          </p:nvPr>
        </p:nvSpPr>
        <p:spPr/>
        <p:txBody>
          <a:bodyPr/>
          <a:lstStyle/>
          <a:p>
            <a:fld id="{E235EFAC-05D4-45CF-9D12-504953016AE8}" type="slidenum">
              <a:rPr lang="en-US" smtClean="0"/>
              <a:pPr/>
              <a:t>7</a:t>
            </a:fld>
            <a:endParaRPr lang="en-US"/>
          </a:p>
        </p:txBody>
      </p:sp>
      <p:pic>
        <p:nvPicPr>
          <p:cNvPr id="5" name="Picture 2">
            <a:extLst>
              <a:ext uri="{FF2B5EF4-FFF2-40B4-BE49-F238E27FC236}">
                <a16:creationId xmlns:a16="http://schemas.microsoft.com/office/drawing/2014/main" id="{8AE0F4C4-0F43-4CF0-A8AB-C79984542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775533"/>
            <a:ext cx="5324475" cy="3962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5BF548D1-A844-227D-701E-D690543B6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1775534"/>
            <a:ext cx="3162865"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041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D9945C47-E28D-2557-7C9C-CB52F2F70B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3" b="14252"/>
          <a:stretch>
            <a:fillRect/>
          </a:stretch>
        </p:blipFill>
        <p:spPr bwMode="auto">
          <a:xfrm>
            <a:off x="838200" y="1570949"/>
            <a:ext cx="6260173" cy="4108875"/>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CBA71E3-7F78-F221-975B-D40DA1F96C4E}"/>
              </a:ext>
            </a:extLst>
          </p:cNvPr>
          <p:cNvSpPr>
            <a:spLocks noGrp="1"/>
          </p:cNvSpPr>
          <p:nvPr>
            <p:ph type="title"/>
          </p:nvPr>
        </p:nvSpPr>
        <p:spPr/>
        <p:txBody>
          <a:bodyPr>
            <a:normAutofit/>
          </a:bodyPr>
          <a:lstStyle/>
          <a:p>
            <a:r>
              <a:rPr lang="en-US" dirty="0"/>
              <a:t>Rolla, MO</a:t>
            </a:r>
          </a:p>
        </p:txBody>
      </p:sp>
      <p:pic>
        <p:nvPicPr>
          <p:cNvPr id="2" name="Picture 2">
            <a:extLst>
              <a:ext uri="{FF2B5EF4-FFF2-40B4-BE49-F238E27FC236}">
                <a16:creationId xmlns:a16="http://schemas.microsoft.com/office/drawing/2014/main" id="{53BB4738-E95F-172C-6BB8-20971CD8D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5674" y="1570949"/>
            <a:ext cx="3858126" cy="2569824"/>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622D3F54-E1A2-0FEF-84E8-633649A54CA1}"/>
              </a:ext>
            </a:extLst>
          </p:cNvPr>
          <p:cNvCxnSpPr>
            <a:cxnSpLocks/>
            <a:stCxn id="2" idx="1"/>
          </p:cNvCxnSpPr>
          <p:nvPr/>
        </p:nvCxnSpPr>
        <p:spPr>
          <a:xfrm flipH="1">
            <a:off x="4920916" y="2855861"/>
            <a:ext cx="2574758" cy="934086"/>
          </a:xfrm>
          <a:prstGeom prst="line">
            <a:avLst/>
          </a:prstGeom>
          <a:ln w="76200" cap="flat">
            <a:gradFill flip="none" rotWithShape="1">
              <a:gsLst>
                <a:gs pos="59000">
                  <a:srgbClr val="CDCDDA"/>
                </a:gs>
                <a:gs pos="37000">
                  <a:schemeClr val="accent2"/>
                </a:gs>
                <a:gs pos="0">
                  <a:schemeClr val="accent2"/>
                </a:gs>
                <a:gs pos="100000">
                  <a:schemeClr val="bg1"/>
                </a:gs>
              </a:gsLst>
              <a:lin ang="2700000" scaled="1"/>
              <a:tileRect/>
            </a:gradFill>
            <a:headEnd type="none"/>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472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63CDC-347A-7DDC-E7C8-917AB6186F31}"/>
              </a:ext>
            </a:extLst>
          </p:cNvPr>
          <p:cNvSpPr>
            <a:spLocks noGrp="1"/>
          </p:cNvSpPr>
          <p:nvPr>
            <p:ph type="title"/>
          </p:nvPr>
        </p:nvSpPr>
        <p:spPr/>
        <p:txBody>
          <a:bodyPr>
            <a:normAutofit/>
          </a:bodyPr>
          <a:lstStyle/>
          <a:p>
            <a:r>
              <a:rPr lang="en-US" dirty="0"/>
              <a:t>San Antonio, TX </a:t>
            </a:r>
            <a:r>
              <a:rPr lang="en-US" sz="2800" dirty="0"/>
              <a:t>(Air)</a:t>
            </a:r>
          </a:p>
        </p:txBody>
      </p:sp>
      <p:sp>
        <p:nvSpPr>
          <p:cNvPr id="3" name="Content Placeholder 2">
            <a:extLst>
              <a:ext uri="{FF2B5EF4-FFF2-40B4-BE49-F238E27FC236}">
                <a16:creationId xmlns:a16="http://schemas.microsoft.com/office/drawing/2014/main" id="{7F03F6C1-7841-7F03-9F36-B8A3E4BEDBBD}"/>
              </a:ext>
            </a:extLst>
          </p:cNvPr>
          <p:cNvSpPr>
            <a:spLocks noGrp="1"/>
          </p:cNvSpPr>
          <p:nvPr>
            <p:ph idx="10"/>
          </p:nvPr>
        </p:nvSpPr>
        <p:spPr>
          <a:xfrm>
            <a:off x="8309812" y="2263883"/>
            <a:ext cx="3591635" cy="2751221"/>
          </a:xfrm>
        </p:spPr>
        <p:txBody>
          <a:bodyPr/>
          <a:lstStyle/>
          <a:p>
            <a:pPr marL="0" indent="0">
              <a:lnSpc>
                <a:spcPct val="100000"/>
              </a:lnSpc>
              <a:buNone/>
            </a:pPr>
            <a:r>
              <a:rPr lang="en-US" dirty="0"/>
              <a:t>Use of black </a:t>
            </a:r>
            <a:br>
              <a:rPr lang="en-US" dirty="0"/>
            </a:br>
            <a:r>
              <a:rPr lang="en-US" dirty="0"/>
              <a:t>shrink-wrap made it difficult to see damage </a:t>
            </a:r>
            <a:br>
              <a:rPr lang="en-US" dirty="0"/>
            </a:br>
            <a:r>
              <a:rPr lang="en-US" dirty="0"/>
              <a:t>that impacted the </a:t>
            </a:r>
            <a:br>
              <a:rPr lang="en-US" dirty="0"/>
            </a:br>
            <a:r>
              <a:rPr lang="en-US" dirty="0"/>
              <a:t>cellphones/batteries </a:t>
            </a:r>
            <a:br>
              <a:rPr lang="en-US" dirty="0"/>
            </a:br>
            <a:r>
              <a:rPr lang="en-US" dirty="0"/>
              <a:t>in the packages.</a:t>
            </a:r>
          </a:p>
        </p:txBody>
      </p:sp>
      <p:sp>
        <p:nvSpPr>
          <p:cNvPr id="4" name="Slide Number Placeholder 3">
            <a:extLst>
              <a:ext uri="{FF2B5EF4-FFF2-40B4-BE49-F238E27FC236}">
                <a16:creationId xmlns:a16="http://schemas.microsoft.com/office/drawing/2014/main" id="{681ECE9F-9E0D-36CE-2244-D97E0122CB41}"/>
              </a:ext>
            </a:extLst>
          </p:cNvPr>
          <p:cNvSpPr>
            <a:spLocks noGrp="1"/>
          </p:cNvSpPr>
          <p:nvPr>
            <p:ph type="sldNum" sz="quarter" idx="4"/>
          </p:nvPr>
        </p:nvSpPr>
        <p:spPr/>
        <p:txBody>
          <a:bodyPr/>
          <a:lstStyle/>
          <a:p>
            <a:fld id="{E235EFAC-05D4-45CF-9D12-504953016AE8}" type="slidenum">
              <a:rPr lang="en-US" smtClean="0"/>
              <a:pPr/>
              <a:t>9</a:t>
            </a:fld>
            <a:endParaRPr lang="en-US"/>
          </a:p>
        </p:txBody>
      </p:sp>
      <p:pic>
        <p:nvPicPr>
          <p:cNvPr id="5" name="Picture 2">
            <a:extLst>
              <a:ext uri="{FF2B5EF4-FFF2-40B4-BE49-F238E27FC236}">
                <a16:creationId xmlns:a16="http://schemas.microsoft.com/office/drawing/2014/main" id="{57AA83DD-B375-37F2-D661-0EEA995E6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6610"/>
            <a:ext cx="3339008" cy="3991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0B4AD98-3874-1EA4-8A3D-825B9046F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936" y="1756610"/>
            <a:ext cx="3495148" cy="399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067046"/>
      </p:ext>
    </p:extLst>
  </p:cSld>
  <p:clrMapOvr>
    <a:masterClrMapping/>
  </p:clrMapOvr>
</p:sld>
</file>

<file path=ppt/theme/theme1.xml><?xml version="1.0" encoding="utf-8"?>
<a:theme xmlns:a="http://schemas.openxmlformats.org/drawingml/2006/main" name="Title Slide (Col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nk Slide in Color (No Header/No Footer)">
  <a:themeElements>
    <a:clrScheme name="PHMSA General Power Point Colors">
      <a:dk1>
        <a:sysClr val="windowText" lastClr="000000"/>
      </a:dk1>
      <a:lt1>
        <a:sysClr val="window" lastClr="FFFFFF"/>
      </a:lt1>
      <a:dk2>
        <a:srgbClr val="131650"/>
      </a:dk2>
      <a:lt2>
        <a:srgbClr val="E7E6E6"/>
      </a:lt2>
      <a:accent1>
        <a:srgbClr val="1C6DA6"/>
      </a:accent1>
      <a:accent2>
        <a:srgbClr val="E46C0A"/>
      </a:accent2>
      <a:accent3>
        <a:srgbClr val="A5A5A5"/>
      </a:accent3>
      <a:accent4>
        <a:srgbClr val="ED7D31"/>
      </a:accent4>
      <a:accent5>
        <a:srgbClr val="5B9BD5"/>
      </a:accent5>
      <a:accent6>
        <a:srgbClr val="44546A"/>
      </a:accent6>
      <a:hlink>
        <a:srgbClr val="5B9BD5"/>
      </a:hlink>
      <a:folHlink>
        <a:srgbClr val="E46C0A"/>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2 (Black&amp;White)">
  <a:themeElements>
    <a:clrScheme name="PHMSA General Power Point Colors">
      <a:dk1>
        <a:sysClr val="windowText" lastClr="000000"/>
      </a:dk1>
      <a:lt1>
        <a:sysClr val="window" lastClr="FFFFFF"/>
      </a:lt1>
      <a:dk2>
        <a:srgbClr val="44546A"/>
      </a:dk2>
      <a:lt2>
        <a:srgbClr val="E7E6E6"/>
      </a:lt2>
      <a:accent1>
        <a:srgbClr val="1C6DA6"/>
      </a:accent1>
      <a:accent2>
        <a:srgbClr val="E46C0A"/>
      </a:accent2>
      <a:accent3>
        <a:srgbClr val="A5A5A5"/>
      </a:accent3>
      <a:accent4>
        <a:srgbClr val="ED7D31"/>
      </a:accent4>
      <a:accent5>
        <a:srgbClr val="5B9BD5"/>
      </a:accent5>
      <a:accent6>
        <a:srgbClr val="A5A5A5"/>
      </a:accent6>
      <a:hlink>
        <a:srgbClr val="1C6DA6"/>
      </a:hlink>
      <a:folHlink>
        <a:srgbClr val="E46C0A"/>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3">
  <a:themeElements>
    <a:clrScheme name="PHMSA General Power Point Colors">
      <a:dk1>
        <a:sysClr val="windowText" lastClr="000000"/>
      </a:dk1>
      <a:lt1>
        <a:sysClr val="window" lastClr="FFFFFF"/>
      </a:lt1>
      <a:dk2>
        <a:srgbClr val="131650"/>
      </a:dk2>
      <a:lt2>
        <a:srgbClr val="E7E6E6"/>
      </a:lt2>
      <a:accent1>
        <a:srgbClr val="1C6DA6"/>
      </a:accent1>
      <a:accent2>
        <a:srgbClr val="E46C0A"/>
      </a:accent2>
      <a:accent3>
        <a:srgbClr val="A5A5A5"/>
      </a:accent3>
      <a:accent4>
        <a:srgbClr val="ED7D31"/>
      </a:accent4>
      <a:accent5>
        <a:srgbClr val="5B9BD5"/>
      </a:accent5>
      <a:accent6>
        <a:srgbClr val="44546A"/>
      </a:accent6>
      <a:hlink>
        <a:srgbClr val="5B9BD5"/>
      </a:hlink>
      <a:folHlink>
        <a:srgbClr val="E46C0A"/>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Header">
  <a:themeElements>
    <a:clrScheme name="PHMSA General Power Point Colors">
      <a:dk1>
        <a:sysClr val="windowText" lastClr="000000"/>
      </a:dk1>
      <a:lt1>
        <a:sysClr val="window" lastClr="FFFFFF"/>
      </a:lt1>
      <a:dk2>
        <a:srgbClr val="131650"/>
      </a:dk2>
      <a:lt2>
        <a:srgbClr val="E7E6E6"/>
      </a:lt2>
      <a:accent1>
        <a:srgbClr val="1C6DA6"/>
      </a:accent1>
      <a:accent2>
        <a:srgbClr val="E46C0A"/>
      </a:accent2>
      <a:accent3>
        <a:srgbClr val="A5A5A5"/>
      </a:accent3>
      <a:accent4>
        <a:srgbClr val="ED7D31"/>
      </a:accent4>
      <a:accent5>
        <a:srgbClr val="5B9BD5"/>
      </a:accent5>
      <a:accent6>
        <a:srgbClr val="44546A"/>
      </a:accent6>
      <a:hlink>
        <a:srgbClr val="5B9BD5"/>
      </a:hlink>
      <a:folHlink>
        <a:srgbClr val="E46C0A"/>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in Topic Section (With Footer)">
  <a:themeElements>
    <a:clrScheme name="PHMSA General Power Point Colors">
      <a:dk1>
        <a:sysClr val="windowText" lastClr="000000"/>
      </a:dk1>
      <a:lt1>
        <a:sysClr val="window" lastClr="FFFFFF"/>
      </a:lt1>
      <a:dk2>
        <a:srgbClr val="131650"/>
      </a:dk2>
      <a:lt2>
        <a:srgbClr val="E7E6E6"/>
      </a:lt2>
      <a:accent1>
        <a:srgbClr val="1C6DA6"/>
      </a:accent1>
      <a:accent2>
        <a:srgbClr val="E46C0A"/>
      </a:accent2>
      <a:accent3>
        <a:srgbClr val="A5A5A5"/>
      </a:accent3>
      <a:accent4>
        <a:srgbClr val="ED7D31"/>
      </a:accent4>
      <a:accent5>
        <a:srgbClr val="5B9BD5"/>
      </a:accent5>
      <a:accent6>
        <a:srgbClr val="44546A"/>
      </a:accent6>
      <a:hlink>
        <a:srgbClr val="5B9BD5"/>
      </a:hlink>
      <a:folHlink>
        <a:srgbClr val="E46C0A"/>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ubtopic Section (With Footer)">
  <a:themeElements>
    <a:clrScheme name="PHMSA General Power Point Colors">
      <a:dk1>
        <a:sysClr val="windowText" lastClr="000000"/>
      </a:dk1>
      <a:lt1>
        <a:sysClr val="window" lastClr="FFFFFF"/>
      </a:lt1>
      <a:dk2>
        <a:srgbClr val="131650"/>
      </a:dk2>
      <a:lt2>
        <a:srgbClr val="E7E6E6"/>
      </a:lt2>
      <a:accent1>
        <a:srgbClr val="1C6DA6"/>
      </a:accent1>
      <a:accent2>
        <a:srgbClr val="E46C0A"/>
      </a:accent2>
      <a:accent3>
        <a:srgbClr val="A5A5A5"/>
      </a:accent3>
      <a:accent4>
        <a:srgbClr val="ED7D31"/>
      </a:accent4>
      <a:accent5>
        <a:srgbClr val="5B9BD5"/>
      </a:accent5>
      <a:accent6>
        <a:srgbClr val="44546A"/>
      </a:accent6>
      <a:hlink>
        <a:srgbClr val="5B9BD5"/>
      </a:hlink>
      <a:folHlink>
        <a:srgbClr val="E46C0A"/>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in Topic Section 2 (No Footer)">
  <a:themeElements>
    <a:clrScheme name="PHMSA General Power Point Colors">
      <a:dk1>
        <a:sysClr val="windowText" lastClr="000000"/>
      </a:dk1>
      <a:lt1>
        <a:sysClr val="window" lastClr="FFFFFF"/>
      </a:lt1>
      <a:dk2>
        <a:srgbClr val="131650"/>
      </a:dk2>
      <a:lt2>
        <a:srgbClr val="E7E6E6"/>
      </a:lt2>
      <a:accent1>
        <a:srgbClr val="1C6DA6"/>
      </a:accent1>
      <a:accent2>
        <a:srgbClr val="E46C0A"/>
      </a:accent2>
      <a:accent3>
        <a:srgbClr val="A5A5A5"/>
      </a:accent3>
      <a:accent4>
        <a:srgbClr val="ED7D31"/>
      </a:accent4>
      <a:accent5>
        <a:srgbClr val="5B9BD5"/>
      </a:accent5>
      <a:accent6>
        <a:srgbClr val="44546A"/>
      </a:accent6>
      <a:hlink>
        <a:srgbClr val="5B9BD5"/>
      </a:hlink>
      <a:folHlink>
        <a:srgbClr val="E46C0A"/>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ubtopic Section 2 (No Footer)">
  <a:themeElements>
    <a:clrScheme name="PHMSA General Power Point Colors">
      <a:dk1>
        <a:sysClr val="windowText" lastClr="000000"/>
      </a:dk1>
      <a:lt1>
        <a:sysClr val="window" lastClr="FFFFFF"/>
      </a:lt1>
      <a:dk2>
        <a:srgbClr val="131650"/>
      </a:dk2>
      <a:lt2>
        <a:srgbClr val="E7E6E6"/>
      </a:lt2>
      <a:accent1>
        <a:srgbClr val="1C6DA6"/>
      </a:accent1>
      <a:accent2>
        <a:srgbClr val="E46C0A"/>
      </a:accent2>
      <a:accent3>
        <a:srgbClr val="A5A5A5"/>
      </a:accent3>
      <a:accent4>
        <a:srgbClr val="ED7D31"/>
      </a:accent4>
      <a:accent5>
        <a:srgbClr val="5B9BD5"/>
      </a:accent5>
      <a:accent6>
        <a:srgbClr val="44546A"/>
      </a:accent6>
      <a:hlink>
        <a:srgbClr val="5B9BD5"/>
      </a:hlink>
      <a:folHlink>
        <a:srgbClr val="E46C0A"/>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ank Slide in Black/White (No Header/No Footer)">
  <a:themeElements>
    <a:clrScheme name="PHMSA General Power Point Colors">
      <a:dk1>
        <a:sysClr val="windowText" lastClr="000000"/>
      </a:dk1>
      <a:lt1>
        <a:sysClr val="window" lastClr="FFFFFF"/>
      </a:lt1>
      <a:dk2>
        <a:srgbClr val="131650"/>
      </a:dk2>
      <a:lt2>
        <a:srgbClr val="E7E6E6"/>
      </a:lt2>
      <a:accent1>
        <a:srgbClr val="1C6DA6"/>
      </a:accent1>
      <a:accent2>
        <a:srgbClr val="E46C0A"/>
      </a:accent2>
      <a:accent3>
        <a:srgbClr val="A5A5A5"/>
      </a:accent3>
      <a:accent4>
        <a:srgbClr val="ED7D31"/>
      </a:accent4>
      <a:accent5>
        <a:srgbClr val="5B9BD5"/>
      </a:accent5>
      <a:accent6>
        <a:srgbClr val="44546A"/>
      </a:accent6>
      <a:hlink>
        <a:srgbClr val="5B9BD5"/>
      </a:hlink>
      <a:folHlink>
        <a:srgbClr val="E46C0A"/>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B2C590C5B0E548BBB80B30B4757BD0" ma:contentTypeVersion="4" ma:contentTypeDescription="Create a new document." ma:contentTypeScope="" ma:versionID="5b73f69cc7cbcd79893deaafaed23b52">
  <xsd:schema xmlns:xsd="http://www.w3.org/2001/XMLSchema" xmlns:xs="http://www.w3.org/2001/XMLSchema" xmlns:p="http://schemas.microsoft.com/office/2006/metadata/properties" xmlns:ns2="63ed583d-7590-47b9-98bc-2af72f9646ac" targetNamespace="http://schemas.microsoft.com/office/2006/metadata/properties" ma:root="true" ma:fieldsID="c991eea192d613ea8d8af30835e08281" ns2:_="">
    <xsd:import namespace="63ed583d-7590-47b9-98bc-2af72f9646a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ed583d-7590-47b9-98bc-2af72f964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FF3470-7CF3-4646-935B-B6E1D19FFB9C}">
  <ds:schemaRefs>
    <ds:schemaRef ds:uri="63ed583d-7590-47b9-98bc-2af72f9646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FC33DD-EB0F-4AA5-85ED-E4D00FC1E86D}">
  <ds:schemaRefs>
    <ds:schemaRef ds:uri="http://schemas.microsoft.com/sharepoint/v3/contenttype/forms"/>
  </ds:schemaRefs>
</ds:datastoreItem>
</file>

<file path=customXml/itemProps3.xml><?xml version="1.0" encoding="utf-8"?>
<ds:datastoreItem xmlns:ds="http://schemas.openxmlformats.org/officeDocument/2006/customXml" ds:itemID="{E552CE98-FC7A-49F7-9B65-FD0FAE60E89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3ed583d-7590-47b9-98bc-2af72f9646a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1568</TotalTime>
  <Words>1945</Words>
  <Application>Microsoft Office PowerPoint</Application>
  <PresentationFormat>Widescreen</PresentationFormat>
  <Paragraphs>255</Paragraphs>
  <Slides>57</Slides>
  <Notes>4</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57</vt:i4>
      </vt:variant>
    </vt:vector>
  </HeadingPairs>
  <TitlesOfParts>
    <vt:vector size="71" baseType="lpstr">
      <vt:lpstr>ＭＳ Ｐゴシック</vt:lpstr>
      <vt:lpstr>Arial</vt:lpstr>
      <vt:lpstr>Calibri</vt:lpstr>
      <vt:lpstr>Times New Roman</vt:lpstr>
      <vt:lpstr>Title Slide (Color)</vt:lpstr>
      <vt:lpstr>Title Slide 2 (Black&amp;White)</vt:lpstr>
      <vt:lpstr>Title Slide 3</vt:lpstr>
      <vt:lpstr>Section Header</vt:lpstr>
      <vt:lpstr>Main Topic Section (With Footer)</vt:lpstr>
      <vt:lpstr>Subtopic Section (With Footer)</vt:lpstr>
      <vt:lpstr>Main Topic Section 2 (No Footer)</vt:lpstr>
      <vt:lpstr>Subtopic Section 2 (No Footer)</vt:lpstr>
      <vt:lpstr>Blank Slide in Black/White (No Header/No Footer)</vt:lpstr>
      <vt:lpstr>Blank Slide in Color (No Header/No Footer)</vt:lpstr>
      <vt:lpstr>TEEX First Responder Summit</vt:lpstr>
      <vt:lpstr>Topics Covered</vt:lpstr>
      <vt:lpstr>Battery Transportation Incidents</vt:lpstr>
      <vt:lpstr>Houston, TX (Railroad)</vt:lpstr>
      <vt:lpstr>Suffolk, VA</vt:lpstr>
      <vt:lpstr>Suffolk, VA</vt:lpstr>
      <vt:lpstr>Lawrenceville, GA</vt:lpstr>
      <vt:lpstr>Rolla, MO</vt:lpstr>
      <vt:lpstr>San Antonio, TX (Air)</vt:lpstr>
      <vt:lpstr>LA/Long Beach, CA (Port) </vt:lpstr>
      <vt:lpstr>LA/Long Beach, CA (Port) </vt:lpstr>
      <vt:lpstr>LA/Long Beach, CA (Port) </vt:lpstr>
      <vt:lpstr>Madison, IL (International Import Shipment)</vt:lpstr>
      <vt:lpstr>Madison, IL (International Import Shipment)</vt:lpstr>
      <vt:lpstr>Hurricanes – September 2022</vt:lpstr>
      <vt:lpstr>Hurricanes – September 2022</vt:lpstr>
      <vt:lpstr>Monahan, TX (OTR) </vt:lpstr>
      <vt:lpstr>Birmingham, AL (OTR)</vt:lpstr>
      <vt:lpstr>Dutch Harbor, AK</vt:lpstr>
      <vt:lpstr>Dutch Harbor, AK</vt:lpstr>
      <vt:lpstr>Highpoint, WA</vt:lpstr>
      <vt:lpstr>Morris, IL</vt:lpstr>
      <vt:lpstr>Morris, IL</vt:lpstr>
      <vt:lpstr>Morris, IL</vt:lpstr>
      <vt:lpstr>Morris, IL</vt:lpstr>
      <vt:lpstr>San Bernardino, CA</vt:lpstr>
      <vt:lpstr>San Pedro, CA</vt:lpstr>
      <vt:lpstr>Review</vt:lpstr>
      <vt:lpstr>Emergency Waivers</vt:lpstr>
      <vt:lpstr>Emergency Waivers Topics</vt:lpstr>
      <vt:lpstr>What is an Emergency Waiver?</vt:lpstr>
      <vt:lpstr>What is an Emergency Waiver?</vt:lpstr>
      <vt:lpstr>What is an Emergency Waiver?</vt:lpstr>
      <vt:lpstr>When can an Emergency Waiver  be issued?</vt:lpstr>
      <vt:lpstr>What information is needed to issue an Emergency Waiver?</vt:lpstr>
      <vt:lpstr>Where should a request for an Emergency Waiver be sent?</vt:lpstr>
      <vt:lpstr>Examples of Emergency Waivers</vt:lpstr>
      <vt:lpstr>Emergency Special Permits</vt:lpstr>
      <vt:lpstr>Emergency Special Permits Topics</vt:lpstr>
      <vt:lpstr>What if 60 days is not long enough?</vt:lpstr>
      <vt:lpstr>What is an emergency special permit?</vt:lpstr>
      <vt:lpstr>When are emergency special permits used for disaster-related operations?</vt:lpstr>
      <vt:lpstr>What information is needed to issue an emergency special permit?</vt:lpstr>
      <vt:lpstr>Where should an application for emergency special permit be sent?</vt:lpstr>
      <vt:lpstr>Class 9 Subdivisions</vt:lpstr>
      <vt:lpstr>Class 9 Proposed Changes</vt:lpstr>
      <vt:lpstr>Creating Subdivisions for Clarity</vt:lpstr>
      <vt:lpstr>Potential Benefits &amp; Considerations</vt:lpstr>
      <vt:lpstr>PHMSA Resources</vt:lpstr>
      <vt:lpstr>PHMSA resources . . .</vt:lpstr>
      <vt:lpstr>PHMSA resources . . .</vt:lpstr>
      <vt:lpstr>PHMSA resources . . .</vt:lpstr>
      <vt:lpstr>PHMSA resources . . .</vt:lpstr>
      <vt:lpstr>PHMSA resources . . .</vt:lpstr>
      <vt:lpstr>Questions?</vt:lpstr>
      <vt:lpstr>Presenter Contact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Daniels, Joshua (PHMSA)</dc:creator>
  <cp:lastModifiedBy>Murphy, Eddie (PHMSA)</cp:lastModifiedBy>
  <cp:revision>45</cp:revision>
  <dcterms:created xsi:type="dcterms:W3CDTF">2025-05-05T17:20:05Z</dcterms:created>
  <dcterms:modified xsi:type="dcterms:W3CDTF">2026-06-29T11:07:43Z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0x010100FEB2C590C5B0E548BBB80B30B4757BD0</vt:lpwstr>
  </property>
</Properties>
</file>